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83"/>
  </p:handoutMasterIdLst>
  <p:sldIdLst>
    <p:sldId id="345" r:id="rId2"/>
    <p:sldId id="346" r:id="rId3"/>
    <p:sldId id="347" r:id="rId4"/>
    <p:sldId id="344" r:id="rId5"/>
    <p:sldId id="348" r:id="rId6"/>
    <p:sldId id="329" r:id="rId7"/>
    <p:sldId id="257" r:id="rId8"/>
    <p:sldId id="335" r:id="rId9"/>
    <p:sldId id="341" r:id="rId10"/>
    <p:sldId id="336" r:id="rId11"/>
    <p:sldId id="260" r:id="rId12"/>
    <p:sldId id="337" r:id="rId13"/>
    <p:sldId id="261" r:id="rId14"/>
    <p:sldId id="338" r:id="rId15"/>
    <p:sldId id="259" r:id="rId16"/>
    <p:sldId id="339" r:id="rId17"/>
    <p:sldId id="262" r:id="rId18"/>
    <p:sldId id="340" r:id="rId19"/>
    <p:sldId id="263" r:id="rId20"/>
    <p:sldId id="264" r:id="rId21"/>
    <p:sldId id="266" r:id="rId22"/>
    <p:sldId id="301" r:id="rId23"/>
    <p:sldId id="269" r:id="rId24"/>
    <p:sldId id="300" r:id="rId25"/>
    <p:sldId id="270" r:id="rId26"/>
    <p:sldId id="299" r:id="rId27"/>
    <p:sldId id="271" r:id="rId28"/>
    <p:sldId id="330" r:id="rId29"/>
    <p:sldId id="272" r:id="rId30"/>
    <p:sldId id="333" r:id="rId31"/>
    <p:sldId id="334" r:id="rId32"/>
    <p:sldId id="304" r:id="rId33"/>
    <p:sldId id="275" r:id="rId34"/>
    <p:sldId id="305" r:id="rId35"/>
    <p:sldId id="276" r:id="rId36"/>
    <p:sldId id="306" r:id="rId37"/>
    <p:sldId id="277" r:id="rId38"/>
    <p:sldId id="307" r:id="rId39"/>
    <p:sldId id="278" r:id="rId40"/>
    <p:sldId id="308" r:id="rId41"/>
    <p:sldId id="279" r:id="rId42"/>
    <p:sldId id="309" r:id="rId43"/>
    <p:sldId id="280" r:id="rId44"/>
    <p:sldId id="310" r:id="rId45"/>
    <p:sldId id="281" r:id="rId46"/>
    <p:sldId id="311" r:id="rId47"/>
    <p:sldId id="282" r:id="rId48"/>
    <p:sldId id="312" r:id="rId49"/>
    <p:sldId id="283" r:id="rId50"/>
    <p:sldId id="313" r:id="rId51"/>
    <p:sldId id="284" r:id="rId52"/>
    <p:sldId id="314" r:id="rId53"/>
    <p:sldId id="285" r:id="rId54"/>
    <p:sldId id="315" r:id="rId55"/>
    <p:sldId id="286" r:id="rId56"/>
    <p:sldId id="316" r:id="rId57"/>
    <p:sldId id="287" r:id="rId58"/>
    <p:sldId id="317" r:id="rId59"/>
    <p:sldId id="288" r:id="rId60"/>
    <p:sldId id="318" r:id="rId61"/>
    <p:sldId id="289" r:id="rId62"/>
    <p:sldId id="319" r:id="rId63"/>
    <p:sldId id="290" r:id="rId64"/>
    <p:sldId id="320" r:id="rId65"/>
    <p:sldId id="291" r:id="rId66"/>
    <p:sldId id="321" r:id="rId67"/>
    <p:sldId id="292" r:id="rId68"/>
    <p:sldId id="322" r:id="rId69"/>
    <p:sldId id="293" r:id="rId70"/>
    <p:sldId id="323" r:id="rId71"/>
    <p:sldId id="294" r:id="rId72"/>
    <p:sldId id="324" r:id="rId73"/>
    <p:sldId id="295" r:id="rId74"/>
    <p:sldId id="325" r:id="rId75"/>
    <p:sldId id="296" r:id="rId76"/>
    <p:sldId id="326" r:id="rId77"/>
    <p:sldId id="297" r:id="rId78"/>
    <p:sldId id="327" r:id="rId79"/>
    <p:sldId id="298" r:id="rId80"/>
    <p:sldId id="328" r:id="rId81"/>
    <p:sldId id="343" r:id="rId8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2026369-F0AB-419C-BE64-4B8963331EC9}">
          <p14:sldIdLst>
            <p14:sldId id="345"/>
            <p14:sldId id="346"/>
            <p14:sldId id="347"/>
            <p14:sldId id="344"/>
          </p14:sldIdLst>
        </p14:section>
        <p14:section name="intro- game" id="{A2BAACEC-B8F4-4601-BEE7-6851E4C826CB}">
          <p14:sldIdLst>
            <p14:sldId id="348"/>
            <p14:sldId id="329"/>
            <p14:sldId id="257"/>
          </p14:sldIdLst>
        </p14:section>
        <p14:section name="animated categories" id="{3E121F93-9ECA-4963-B9BE-F9C8DBCD25E7}">
          <p14:sldIdLst>
            <p14:sldId id="335"/>
            <p14:sldId id="341"/>
            <p14:sldId id="336"/>
            <p14:sldId id="260"/>
            <p14:sldId id="337"/>
            <p14:sldId id="261"/>
            <p14:sldId id="338"/>
            <p14:sldId id="259"/>
            <p14:sldId id="339"/>
            <p14:sldId id="262"/>
            <p14:sldId id="340"/>
            <p14:sldId id="263"/>
          </p14:sldIdLst>
        </p14:section>
        <p14:section name="Main game board" id="{DF35C45D-AF45-465B-8288-2F318196684C}">
          <p14:sldIdLst>
            <p14:sldId id="264"/>
          </p14:sldIdLst>
        </p14:section>
        <p14:section name="category1 - question1" id="{1CFB97D7-FCE1-45AB-8918-7089B48E0E55}">
          <p14:sldIdLst>
            <p14:sldId id="266"/>
            <p14:sldId id="301"/>
          </p14:sldIdLst>
        </p14:section>
        <p14:section name="category1 - question2" id="{FB14FD9A-3EFD-48EB-B62B-0CA9267DADA3}">
          <p14:sldIdLst>
            <p14:sldId id="269"/>
            <p14:sldId id="300"/>
          </p14:sldIdLst>
        </p14:section>
        <p14:section name="category1 - question3" id="{A63D3BDA-DCA6-49F4-8631-899DF54694AE}">
          <p14:sldIdLst>
            <p14:sldId id="270"/>
            <p14:sldId id="299"/>
          </p14:sldIdLst>
        </p14:section>
        <p14:section name="category1 - question4" id="{07745928-A0CB-49A1-A031-5EE50C7D56AE}">
          <p14:sldIdLst>
            <p14:sldId id="271"/>
            <p14:sldId id="330"/>
          </p14:sldIdLst>
        </p14:section>
        <p14:section name="category1 - question5" id="{AF27FE90-584C-460E-8A43-74C854512F79}">
          <p14:sldIdLst>
            <p14:sldId id="272"/>
            <p14:sldId id="333"/>
          </p14:sldIdLst>
        </p14:section>
        <p14:section name="category2 - question1" id="{652E9916-A6DA-4CE3-9E4C-ED98237187F4}">
          <p14:sldIdLst>
            <p14:sldId id="334"/>
            <p14:sldId id="304"/>
          </p14:sldIdLst>
        </p14:section>
        <p14:section name="category2 - question2" id="{4309E8FB-24AD-4097-B13A-35389B3DDCC3}">
          <p14:sldIdLst>
            <p14:sldId id="275"/>
            <p14:sldId id="305"/>
          </p14:sldIdLst>
        </p14:section>
        <p14:section name="category2 - question3" id="{5882563A-746A-446C-86F7-5BD154E4CFCF}">
          <p14:sldIdLst>
            <p14:sldId id="276"/>
            <p14:sldId id="306"/>
          </p14:sldIdLst>
        </p14:section>
        <p14:section name="category2 - question4" id="{215D1203-31B7-4B65-BB7F-D23080707350}">
          <p14:sldIdLst>
            <p14:sldId id="277"/>
            <p14:sldId id="307"/>
          </p14:sldIdLst>
        </p14:section>
        <p14:section name="category2 - question5" id="{6C1283C4-83E0-47D8-8F59-4E7144358728}">
          <p14:sldIdLst>
            <p14:sldId id="278"/>
            <p14:sldId id="308"/>
          </p14:sldIdLst>
        </p14:section>
        <p14:section name="category3 - question1" id="{904326CC-86B5-4EA7-91A2-E76BC0AFF840}">
          <p14:sldIdLst>
            <p14:sldId id="279"/>
            <p14:sldId id="309"/>
          </p14:sldIdLst>
        </p14:section>
        <p14:section name="category3 - question2" id="{7A3309B9-00E0-444F-A5CB-1EE938D59848}">
          <p14:sldIdLst>
            <p14:sldId id="280"/>
            <p14:sldId id="310"/>
          </p14:sldIdLst>
        </p14:section>
        <p14:section name="category3 - question3" id="{264DADE3-4010-44A3-8B57-C904C2ABEFAA}">
          <p14:sldIdLst>
            <p14:sldId id="281"/>
            <p14:sldId id="311"/>
          </p14:sldIdLst>
        </p14:section>
        <p14:section name="category3 - question4" id="{C58C9BCD-2BFB-4B4F-8217-29BA72D78E53}">
          <p14:sldIdLst>
            <p14:sldId id="282"/>
            <p14:sldId id="312"/>
          </p14:sldIdLst>
        </p14:section>
        <p14:section name="category3 - question5" id="{792C387C-A378-4BC4-A135-B681DE39E01C}">
          <p14:sldIdLst>
            <p14:sldId id="283"/>
            <p14:sldId id="313"/>
          </p14:sldIdLst>
        </p14:section>
        <p14:section name="category4 - question1" id="{555F1EA8-FB9A-4F39-B8F7-7F35D99A1BD6}">
          <p14:sldIdLst>
            <p14:sldId id="284"/>
            <p14:sldId id="314"/>
          </p14:sldIdLst>
        </p14:section>
        <p14:section name="category4 - question2" id="{460653C8-95F5-48BB-B6FF-0B6AEE14D621}">
          <p14:sldIdLst>
            <p14:sldId id="285"/>
            <p14:sldId id="315"/>
          </p14:sldIdLst>
        </p14:section>
        <p14:section name="category4 - question3" id="{5E1C5C0D-11D4-4AC7-953E-8D7C74120EA0}">
          <p14:sldIdLst>
            <p14:sldId id="286"/>
            <p14:sldId id="316"/>
          </p14:sldIdLst>
        </p14:section>
        <p14:section name="category4 - question4" id="{5B136B7D-5DF4-4845-AA83-2BE07ACEBB1C}">
          <p14:sldIdLst>
            <p14:sldId id="287"/>
            <p14:sldId id="317"/>
          </p14:sldIdLst>
        </p14:section>
        <p14:section name="category4 - question5" id="{FBB59DB6-6240-4A5E-8845-141AA88507EA}">
          <p14:sldIdLst>
            <p14:sldId id="288"/>
            <p14:sldId id="318"/>
          </p14:sldIdLst>
        </p14:section>
        <p14:section name="category5 - question1" id="{21A375DB-3517-46A5-B70F-9CCB406EF60A}">
          <p14:sldIdLst>
            <p14:sldId id="289"/>
            <p14:sldId id="319"/>
          </p14:sldIdLst>
        </p14:section>
        <p14:section name="category5 - question2" id="{3B42E6F7-EC90-40C7-94D1-F09621C7A738}">
          <p14:sldIdLst>
            <p14:sldId id="290"/>
            <p14:sldId id="320"/>
          </p14:sldIdLst>
        </p14:section>
        <p14:section name="category5 - question3" id="{CEF03F08-E6EC-4ADF-9D04-0A06FFD506DC}">
          <p14:sldIdLst>
            <p14:sldId id="291"/>
            <p14:sldId id="321"/>
          </p14:sldIdLst>
        </p14:section>
        <p14:section name="category5 - question4" id="{1896F2F4-4532-49F2-997B-7AE4B5B31F1F}">
          <p14:sldIdLst>
            <p14:sldId id="292"/>
            <p14:sldId id="322"/>
          </p14:sldIdLst>
        </p14:section>
        <p14:section name="category5 - question5" id="{0961A355-B609-48C3-B86E-DB123A18CE82}">
          <p14:sldIdLst>
            <p14:sldId id="293"/>
            <p14:sldId id="323"/>
          </p14:sldIdLst>
        </p14:section>
        <p14:section name="category6 - question1" id="{F189DF21-8444-496C-A8ED-49ACA6358096}">
          <p14:sldIdLst>
            <p14:sldId id="294"/>
            <p14:sldId id="324"/>
          </p14:sldIdLst>
        </p14:section>
        <p14:section name="category6 - question2" id="{29EE58B2-C969-4650-AF19-6677F279585C}">
          <p14:sldIdLst>
            <p14:sldId id="295"/>
            <p14:sldId id="325"/>
          </p14:sldIdLst>
        </p14:section>
        <p14:section name="category6 - question3" id="{88FB954B-4347-4B58-85EB-1C7842BF419F}">
          <p14:sldIdLst>
            <p14:sldId id="296"/>
            <p14:sldId id="326"/>
          </p14:sldIdLst>
        </p14:section>
        <p14:section name="category6 - question4" id="{8DB43AEF-0D10-4F4B-A2F0-9E3BC1A973BB}">
          <p14:sldIdLst>
            <p14:sldId id="297"/>
            <p14:sldId id="327"/>
          </p14:sldIdLst>
        </p14:section>
        <p14:section name="category6 - question5" id="{BC1A54D4-A641-4E8C-B5EF-5CC1FC12E03F}">
          <p14:sldIdLst>
            <p14:sldId id="298"/>
            <p14:sldId id="328"/>
          </p14:sldIdLst>
        </p14:section>
        <p14:section name="SlideLizard" id="{2972ECF2-5DE3-49D8-9BD1-AE041A7B2F36}">
          <p14:sldIdLst>
            <p14:sldId id="3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257F"/>
    <a:srgbClr val="7D3C9D"/>
    <a:srgbClr val="E6E6E6"/>
    <a:srgbClr val="003192"/>
    <a:srgbClr val="BF454A"/>
    <a:srgbClr val="55339E"/>
    <a:srgbClr val="011145"/>
    <a:srgbClr val="81ABFF"/>
    <a:srgbClr val="FFC000"/>
    <a:srgbClr val="0047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4891" autoAdjust="0"/>
  </p:normalViewPr>
  <p:slideViewPr>
    <p:cSldViewPr snapToGrid="0">
      <p:cViewPr varScale="1">
        <p:scale>
          <a:sx n="98" d="100"/>
          <a:sy n="98" d="100"/>
        </p:scale>
        <p:origin x="102" y="294"/>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p:cViewPr varScale="1">
        <p:scale>
          <a:sx n="61" d="100"/>
          <a:sy n="61" d="100"/>
        </p:scale>
        <p:origin x="3060" y="69"/>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38CF39F-20F4-4657-9796-2340E5BC98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a:extLst>
              <a:ext uri="{FF2B5EF4-FFF2-40B4-BE49-F238E27FC236}">
                <a16:creationId xmlns:a16="http://schemas.microsoft.com/office/drawing/2014/main" id="{40FBA1E6-2B32-4D7C-AB07-2E905C83C2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27A421-409F-46B5-A51B-81D90C8ABC0F}" type="datetimeFigureOut">
              <a:rPr lang="de-AT" smtClean="0"/>
              <a:t>27.03.2025</a:t>
            </a:fld>
            <a:endParaRPr lang="de-AT"/>
          </a:p>
        </p:txBody>
      </p:sp>
      <p:sp>
        <p:nvSpPr>
          <p:cNvPr id="4" name="Fußzeilenplatzhalter 3">
            <a:extLst>
              <a:ext uri="{FF2B5EF4-FFF2-40B4-BE49-F238E27FC236}">
                <a16:creationId xmlns:a16="http://schemas.microsoft.com/office/drawing/2014/main" id="{3E8D44EF-829B-41BC-AB02-83F739BAC52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a:extLst>
              <a:ext uri="{FF2B5EF4-FFF2-40B4-BE49-F238E27FC236}">
                <a16:creationId xmlns:a16="http://schemas.microsoft.com/office/drawing/2014/main" id="{D6AF0BF0-974C-4A2E-9A14-00ED07E083A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BE1C86-B713-4352-908A-B81AA01372A4}" type="slidenum">
              <a:rPr lang="de-AT" smtClean="0"/>
              <a:t>‹#›</a:t>
            </a:fld>
            <a:endParaRPr lang="de-AT"/>
          </a:p>
        </p:txBody>
      </p:sp>
    </p:spTree>
    <p:extLst>
      <p:ext uri="{BB962C8B-B14F-4D97-AF65-F5344CB8AC3E}">
        <p14:creationId xmlns:p14="http://schemas.microsoft.com/office/powerpoint/2010/main" val="336903451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6A8434A1-7133-4827-877C-ED89DA2F421F}"/>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spTree>
    <p:extLst>
      <p:ext uri="{BB962C8B-B14F-4D97-AF65-F5344CB8AC3E}">
        <p14:creationId xmlns:p14="http://schemas.microsoft.com/office/powerpoint/2010/main" val="1906283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7C0E7A-F071-4548-A222-5394C79A99AF}"/>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4DDED7A7-5788-441A-8B2D-2B6681685EA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C766EDB-B30F-421F-8C05-EDA1033C1211}"/>
              </a:ext>
            </a:extLst>
          </p:cNvPr>
          <p:cNvSpPr>
            <a:spLocks noGrp="1"/>
          </p:cNvSpPr>
          <p:nvPr>
            <p:ph type="dt" sz="half" idx="10"/>
          </p:nvPr>
        </p:nvSpPr>
        <p:spPr/>
        <p:txBody>
          <a:bodyPr/>
          <a:lstStyle/>
          <a:p>
            <a:fld id="{7C916720-0DC2-4366-B1E0-3FCD3D459EA6}" type="datetimeFigureOut">
              <a:rPr lang="de-AT" smtClean="0"/>
              <a:t>27.03.2025</a:t>
            </a:fld>
            <a:endParaRPr lang="de-AT"/>
          </a:p>
        </p:txBody>
      </p:sp>
      <p:sp>
        <p:nvSpPr>
          <p:cNvPr id="5" name="Fußzeilenplatzhalter 4">
            <a:extLst>
              <a:ext uri="{FF2B5EF4-FFF2-40B4-BE49-F238E27FC236}">
                <a16:creationId xmlns:a16="http://schemas.microsoft.com/office/drawing/2014/main" id="{937F12D7-4275-4615-9A23-99C39DBDE5E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F593137-7365-4A49-AFF0-5DC9B19FC34F}"/>
              </a:ext>
            </a:extLst>
          </p:cNvPr>
          <p:cNvSpPr>
            <a:spLocks noGrp="1"/>
          </p:cNvSpPr>
          <p:nvPr>
            <p:ph type="sldNum" sz="quarter" idx="12"/>
          </p:nvPr>
        </p:nvSpPr>
        <p:spPr/>
        <p:txBody>
          <a:bodyPr/>
          <a:lstStyle/>
          <a:p>
            <a:fld id="{BE4C3AE0-A8C3-4192-8F14-9787B7F8765C}" type="slidenum">
              <a:rPr lang="de-AT" smtClean="0"/>
              <a:t>‹#›</a:t>
            </a:fld>
            <a:endParaRPr lang="de-AT"/>
          </a:p>
        </p:txBody>
      </p:sp>
    </p:spTree>
    <p:extLst>
      <p:ext uri="{BB962C8B-B14F-4D97-AF65-F5344CB8AC3E}">
        <p14:creationId xmlns:p14="http://schemas.microsoft.com/office/powerpoint/2010/main" val="2275075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3C90E21-3377-4BE0-BD36-906245D931ED}"/>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D949412B-BE12-4C77-99A3-3CD444BDB59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8B91E82-F1EA-47F7-B6F9-203C299FA5D2}"/>
              </a:ext>
            </a:extLst>
          </p:cNvPr>
          <p:cNvSpPr>
            <a:spLocks noGrp="1"/>
          </p:cNvSpPr>
          <p:nvPr>
            <p:ph type="dt" sz="half" idx="10"/>
          </p:nvPr>
        </p:nvSpPr>
        <p:spPr/>
        <p:txBody>
          <a:bodyPr/>
          <a:lstStyle/>
          <a:p>
            <a:fld id="{7C916720-0DC2-4366-B1E0-3FCD3D459EA6}" type="datetimeFigureOut">
              <a:rPr lang="de-AT" smtClean="0"/>
              <a:t>27.03.2025</a:t>
            </a:fld>
            <a:endParaRPr lang="de-AT"/>
          </a:p>
        </p:txBody>
      </p:sp>
      <p:sp>
        <p:nvSpPr>
          <p:cNvPr id="5" name="Fußzeilenplatzhalter 4">
            <a:extLst>
              <a:ext uri="{FF2B5EF4-FFF2-40B4-BE49-F238E27FC236}">
                <a16:creationId xmlns:a16="http://schemas.microsoft.com/office/drawing/2014/main" id="{437C2B1C-FF6E-497D-96D9-23D7A612915D}"/>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0E59B946-8ED9-40D5-9770-920737AFBA37}"/>
              </a:ext>
            </a:extLst>
          </p:cNvPr>
          <p:cNvSpPr>
            <a:spLocks noGrp="1"/>
          </p:cNvSpPr>
          <p:nvPr>
            <p:ph type="sldNum" sz="quarter" idx="12"/>
          </p:nvPr>
        </p:nvSpPr>
        <p:spPr/>
        <p:txBody>
          <a:bodyPr/>
          <a:lstStyle/>
          <a:p>
            <a:fld id="{BE4C3AE0-A8C3-4192-8F14-9787B7F8765C}" type="slidenum">
              <a:rPr lang="de-AT" smtClean="0"/>
              <a:t>‹#›</a:t>
            </a:fld>
            <a:endParaRPr lang="de-AT"/>
          </a:p>
        </p:txBody>
      </p:sp>
    </p:spTree>
    <p:extLst>
      <p:ext uri="{BB962C8B-B14F-4D97-AF65-F5344CB8AC3E}">
        <p14:creationId xmlns:p14="http://schemas.microsoft.com/office/powerpoint/2010/main" val="42143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with Text colorful">
    <p:bg>
      <p:bgPr>
        <a:gradFill>
          <a:gsLst>
            <a:gs pos="0">
              <a:srgbClr val="693AB7"/>
            </a:gs>
            <a:gs pos="100000">
              <a:srgbClr val="A44273"/>
            </a:gs>
          </a:gsLst>
          <a:lin ang="6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079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40F0A-CA60-4B85-B9D5-F51CCD21BB1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DD9573B9-9648-426C-A1CA-EFCF7E5DDC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554D7147-E393-4FF1-84F7-BE2C9C240840}"/>
              </a:ext>
            </a:extLst>
          </p:cNvPr>
          <p:cNvSpPr>
            <a:spLocks noGrp="1"/>
          </p:cNvSpPr>
          <p:nvPr>
            <p:ph type="dt" sz="half" idx="10"/>
          </p:nvPr>
        </p:nvSpPr>
        <p:spPr/>
        <p:txBody>
          <a:bodyPr/>
          <a:lstStyle/>
          <a:p>
            <a:fld id="{5B94CAB1-7F70-4FAA-83BB-7E489C0BCEFD}" type="datetimeFigureOut">
              <a:rPr lang="de-AT" smtClean="0"/>
              <a:t>27.03.2025</a:t>
            </a:fld>
            <a:endParaRPr lang="de-AT"/>
          </a:p>
        </p:txBody>
      </p:sp>
      <p:sp>
        <p:nvSpPr>
          <p:cNvPr id="5" name="Fußzeilenplatzhalter 4">
            <a:extLst>
              <a:ext uri="{FF2B5EF4-FFF2-40B4-BE49-F238E27FC236}">
                <a16:creationId xmlns:a16="http://schemas.microsoft.com/office/drawing/2014/main" id="{6E9E79D2-D47A-4B8C-AF14-50F5C0D4BD8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021F92C-E151-4886-ADC3-D2F0B4CA75C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79482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Rechteck 2">
            <a:hlinkClick r:id="rId2" action="ppaction://hlinksldjump"/>
            <a:extLst>
              <a:ext uri="{FF2B5EF4-FFF2-40B4-BE49-F238E27FC236}">
                <a16:creationId xmlns:a16="http://schemas.microsoft.com/office/drawing/2014/main" id="{18B57BED-444F-49FE-95DA-21ED5C32DC7E}"/>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7" name="Grafik 6" descr="Geld">
            <a:extLst>
              <a:ext uri="{FF2B5EF4-FFF2-40B4-BE49-F238E27FC236}">
                <a16:creationId xmlns:a16="http://schemas.microsoft.com/office/drawing/2014/main" id="{EA9FA7D1-99B4-473F-A72F-57E17CFCB8F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rot="1734902">
            <a:off x="10916612" y="164066"/>
            <a:ext cx="914400" cy="914400"/>
          </a:xfrm>
          <a:prstGeom prst="rect">
            <a:avLst/>
          </a:prstGeom>
          <a:effectLst>
            <a:outerShdw blurRad="63500" sx="102000" sy="102000" algn="ctr" rotWithShape="0">
              <a:prstClr val="black">
                <a:alpha val="40000"/>
              </a:prstClr>
            </a:outerShdw>
          </a:effectLst>
        </p:spPr>
      </p:pic>
      <p:pic>
        <p:nvPicPr>
          <p:cNvPr id="9" name="Grafik 8" descr="Geld">
            <a:extLst>
              <a:ext uri="{FF2B5EF4-FFF2-40B4-BE49-F238E27FC236}">
                <a16:creationId xmlns:a16="http://schemas.microsoft.com/office/drawing/2014/main" id="{625EB62C-63D7-4978-8C2E-B343780BBB2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rot="20942176">
            <a:off x="427906" y="5704254"/>
            <a:ext cx="914400" cy="914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17118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8" name="Rechteck 7">
            <a:hlinkClick r:id="rId2" action="ppaction://hlinksldjump"/>
            <a:extLst>
              <a:ext uri="{FF2B5EF4-FFF2-40B4-BE49-F238E27FC236}">
                <a16:creationId xmlns:a16="http://schemas.microsoft.com/office/drawing/2014/main" id="{E1E78A11-6236-497D-8843-C3EAC7BC3AF5}"/>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Inhaltsplatzhalter 13" descr="Fliegendes Geld">
            <a:extLst>
              <a:ext uri="{FF2B5EF4-FFF2-40B4-BE49-F238E27FC236}">
                <a16:creationId xmlns:a16="http://schemas.microsoft.com/office/drawing/2014/main" id="{C20E3963-AD53-4DBE-A49B-37ED07C900E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rot="437071">
            <a:off x="593730" y="505267"/>
            <a:ext cx="914400" cy="914400"/>
          </a:xfrm>
          <a:prstGeom prst="rect">
            <a:avLst/>
          </a:prstGeom>
          <a:effectLst>
            <a:glow rad="139700">
              <a:schemeClr val="accent1">
                <a:satMod val="175000"/>
                <a:alpha val="40000"/>
              </a:schemeClr>
            </a:glow>
          </a:effectLst>
        </p:spPr>
      </p:pic>
      <p:pic>
        <p:nvPicPr>
          <p:cNvPr id="12" name="Inhaltsplatzhalter 13" descr="Fliegendes Geld">
            <a:extLst>
              <a:ext uri="{FF2B5EF4-FFF2-40B4-BE49-F238E27FC236}">
                <a16:creationId xmlns:a16="http://schemas.microsoft.com/office/drawing/2014/main" id="{DFEA8E5B-984D-42FA-A8CC-A798A3DBB6F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rot="21431257">
            <a:off x="10903838" y="5380275"/>
            <a:ext cx="914400" cy="91440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3690153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11" name="Rechteck 10">
            <a:hlinkClick r:id="rId2" action="ppaction://hlinksldjump"/>
            <a:extLst>
              <a:ext uri="{FF2B5EF4-FFF2-40B4-BE49-F238E27FC236}">
                <a16:creationId xmlns:a16="http://schemas.microsoft.com/office/drawing/2014/main" id="{2333646C-12B8-4986-8CF1-C737077FAD93}"/>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8" name="Inhaltsplatzhalter 13" descr="Fliegendes Geld">
            <a:extLst>
              <a:ext uri="{FF2B5EF4-FFF2-40B4-BE49-F238E27FC236}">
                <a16:creationId xmlns:a16="http://schemas.microsoft.com/office/drawing/2014/main" id="{FADC1002-8AD5-4364-B9CB-6CD7FDDFB26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rot="437071">
            <a:off x="10292241" y="5364706"/>
            <a:ext cx="914400" cy="914400"/>
          </a:xfrm>
          <a:prstGeom prst="rect">
            <a:avLst/>
          </a:prstGeom>
          <a:effectLst>
            <a:glow rad="228600">
              <a:schemeClr val="accent1">
                <a:satMod val="175000"/>
                <a:alpha val="40000"/>
              </a:schemeClr>
            </a:glow>
          </a:effectLst>
        </p:spPr>
      </p:pic>
      <p:pic>
        <p:nvPicPr>
          <p:cNvPr id="9" name="Inhaltsplatzhalter 13" descr="Fliegendes Geld">
            <a:extLst>
              <a:ext uri="{FF2B5EF4-FFF2-40B4-BE49-F238E27FC236}">
                <a16:creationId xmlns:a16="http://schemas.microsoft.com/office/drawing/2014/main" id="{08278D08-D7D7-4F34-AFEE-DC60B5EDE80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rot="246690" flipH="1">
            <a:off x="959261" y="5385633"/>
            <a:ext cx="963237" cy="914400"/>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1706221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11" name="Rechteck 10">
            <a:hlinkClick r:id="rId2" action="ppaction://hlinksldjump"/>
            <a:extLst>
              <a:ext uri="{FF2B5EF4-FFF2-40B4-BE49-F238E27FC236}">
                <a16:creationId xmlns:a16="http://schemas.microsoft.com/office/drawing/2014/main" id="{8BDFF0C7-C315-454E-A6D4-CB6A89CFC0D8}"/>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3" name="Inhaltsplatzhalter 13" descr="Fliegendes Geld">
            <a:extLst>
              <a:ext uri="{FF2B5EF4-FFF2-40B4-BE49-F238E27FC236}">
                <a16:creationId xmlns:a16="http://schemas.microsoft.com/office/drawing/2014/main" id="{DD3046B4-AE6F-472C-A9BD-A3D921419C1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rot="246690" flipH="1">
            <a:off x="3347459" y="877871"/>
            <a:ext cx="963237" cy="91440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1961795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7" name="Rechteck 6">
            <a:hlinkClick r:id="rId2" action="ppaction://hlinksldjump"/>
            <a:extLst>
              <a:ext uri="{FF2B5EF4-FFF2-40B4-BE49-F238E27FC236}">
                <a16:creationId xmlns:a16="http://schemas.microsoft.com/office/drawing/2014/main" id="{4910B828-ABB4-493C-9701-DB483A7CD349}"/>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Grafik 10" descr="Münzen">
            <a:extLst>
              <a:ext uri="{FF2B5EF4-FFF2-40B4-BE49-F238E27FC236}">
                <a16:creationId xmlns:a16="http://schemas.microsoft.com/office/drawing/2014/main" id="{DB5E751B-6584-4C8E-A3B2-C88661766BF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rot="20530466">
            <a:off x="316243" y="61692"/>
            <a:ext cx="1438458" cy="14384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1017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Rechteck 5">
            <a:hlinkClick r:id="rId2" action="ppaction://hlinksldjump"/>
            <a:extLst>
              <a:ext uri="{FF2B5EF4-FFF2-40B4-BE49-F238E27FC236}">
                <a16:creationId xmlns:a16="http://schemas.microsoft.com/office/drawing/2014/main" id="{8D601C0D-745E-47C6-AAE5-249B59410590}"/>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8" name="Grafik 7" descr="Sparschwein">
            <a:extLst>
              <a:ext uri="{FF2B5EF4-FFF2-40B4-BE49-F238E27FC236}">
                <a16:creationId xmlns:a16="http://schemas.microsoft.com/office/drawing/2014/main" id="{0F47026B-D4FD-4B2B-8453-AF23B3B9819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730752" y="5477435"/>
            <a:ext cx="1380565" cy="1380565"/>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361143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13" name="Rechteck 12">
            <a:hlinkClick r:id="rId2" action="ppaction://hlinksldjump"/>
            <a:extLst>
              <a:ext uri="{FF2B5EF4-FFF2-40B4-BE49-F238E27FC236}">
                <a16:creationId xmlns:a16="http://schemas.microsoft.com/office/drawing/2014/main" id="{9ACDF145-435A-432E-80A9-3E6D03FE7051}"/>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Grafik 10" descr="Dollar">
            <a:extLst>
              <a:ext uri="{FF2B5EF4-FFF2-40B4-BE49-F238E27FC236}">
                <a16:creationId xmlns:a16="http://schemas.microsoft.com/office/drawing/2014/main" id="{905AF8BF-9ADF-4AEA-BD26-C504A9AAB97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288069" y="5477116"/>
            <a:ext cx="914400" cy="914400"/>
          </a:xfrm>
          <a:prstGeom prst="rect">
            <a:avLst/>
          </a:prstGeom>
          <a:effectLst>
            <a:outerShdw blurRad="50800" dist="38100" algn="l" rotWithShape="0">
              <a:prstClr val="black">
                <a:alpha val="40000"/>
              </a:prstClr>
            </a:outerShdw>
          </a:effectLst>
        </p:spPr>
      </p:pic>
      <p:pic>
        <p:nvPicPr>
          <p:cNvPr id="15" name="Grafik 14" descr="Dollar">
            <a:extLst>
              <a:ext uri="{FF2B5EF4-FFF2-40B4-BE49-F238E27FC236}">
                <a16:creationId xmlns:a16="http://schemas.microsoft.com/office/drawing/2014/main" id="{23744628-9994-42E3-83ED-9C1F23DC645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288069" y="591351"/>
            <a:ext cx="914400" cy="914400"/>
          </a:xfrm>
          <a:prstGeom prst="rect">
            <a:avLst/>
          </a:prstGeom>
          <a:effectLst>
            <a:outerShdw blurRad="50800" dist="38100" algn="l" rotWithShape="0">
              <a:prstClr val="black">
                <a:alpha val="40000"/>
              </a:prstClr>
            </a:outerShdw>
          </a:effectLst>
        </p:spPr>
      </p:pic>
      <p:pic>
        <p:nvPicPr>
          <p:cNvPr id="17" name="Grafik 16" descr="Dollar">
            <a:extLst>
              <a:ext uri="{FF2B5EF4-FFF2-40B4-BE49-F238E27FC236}">
                <a16:creationId xmlns:a16="http://schemas.microsoft.com/office/drawing/2014/main" id="{68199C24-C995-47EA-B950-7EF8A71E5DD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989531" y="591351"/>
            <a:ext cx="914400" cy="914400"/>
          </a:xfrm>
          <a:prstGeom prst="rect">
            <a:avLst/>
          </a:prstGeom>
          <a:effectLst>
            <a:outerShdw blurRad="50800" dist="38100" algn="l" rotWithShape="0">
              <a:prstClr val="black">
                <a:alpha val="40000"/>
              </a:prstClr>
            </a:outerShdw>
          </a:effectLst>
        </p:spPr>
      </p:pic>
      <p:pic>
        <p:nvPicPr>
          <p:cNvPr id="19" name="Grafik 18" descr="Dollar">
            <a:extLst>
              <a:ext uri="{FF2B5EF4-FFF2-40B4-BE49-F238E27FC236}">
                <a16:creationId xmlns:a16="http://schemas.microsoft.com/office/drawing/2014/main" id="{DB43126D-97A1-4430-8649-F7A4710551C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989531" y="5477116"/>
            <a:ext cx="914400" cy="91440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69835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pic>
        <p:nvPicPr>
          <p:cNvPr id="9" name="Grafik 8" descr="Ein Bild, das Frau, Schild enthält.&#10;&#10;Automatisch generierte Beschreibung">
            <a:extLst>
              <a:ext uri="{FF2B5EF4-FFF2-40B4-BE49-F238E27FC236}">
                <a16:creationId xmlns:a16="http://schemas.microsoft.com/office/drawing/2014/main" id="{1F908246-2FF0-4D56-8D49-6E894791BA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Grafik 10" descr="Ein Bild, das Zeichnung enthält.&#10;&#10;Automatisch generierte Beschreibung">
            <a:extLst>
              <a:ext uri="{FF2B5EF4-FFF2-40B4-BE49-F238E27FC236}">
                <a16:creationId xmlns:a16="http://schemas.microsoft.com/office/drawing/2014/main" id="{CD3D9236-7E3A-4608-BE0C-207E5A9D51F8}"/>
              </a:ext>
            </a:extLst>
          </p:cNvPr>
          <p:cNvPicPr>
            <a:picLocks noChangeAspect="1"/>
          </p:cNvPicPr>
          <p:nvPr userDrawn="1"/>
        </p:nvPicPr>
        <p:blipFill>
          <a:blip r:embed="rId3" cstate="screen">
            <a:alphaModFix amt="5000"/>
            <a:extLst>
              <a:ext uri="{28A0092B-C50C-407E-A947-70E740481C1C}">
                <a14:useLocalDpi xmlns:a14="http://schemas.microsoft.com/office/drawing/2010/main"/>
              </a:ext>
            </a:extLst>
          </a:blip>
          <a:stretch>
            <a:fillRect/>
          </a:stretch>
        </p:blipFill>
        <p:spPr>
          <a:xfrm>
            <a:off x="2735552" y="-221035"/>
            <a:ext cx="7521900" cy="7505343"/>
          </a:xfrm>
          <a:prstGeom prst="rect">
            <a:avLst/>
          </a:prstGeom>
        </p:spPr>
      </p:pic>
    </p:spTree>
    <p:extLst>
      <p:ext uri="{BB962C8B-B14F-4D97-AF65-F5344CB8AC3E}">
        <p14:creationId xmlns:p14="http://schemas.microsoft.com/office/powerpoint/2010/main" val="2138416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024CBA1-761B-4852-A2D1-5CB5D526DB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835FAF17-3DB0-4F40-8452-64EB520A12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919077DE-90D2-40C4-BD89-B001099300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916720-0DC2-4366-B1E0-3FCD3D459EA6}" type="datetimeFigureOut">
              <a:rPr lang="de-AT" smtClean="0"/>
              <a:t>27.03.2025</a:t>
            </a:fld>
            <a:endParaRPr lang="de-AT"/>
          </a:p>
        </p:txBody>
      </p:sp>
      <p:sp>
        <p:nvSpPr>
          <p:cNvPr id="5" name="Fußzeilenplatzhalter 4">
            <a:extLst>
              <a:ext uri="{FF2B5EF4-FFF2-40B4-BE49-F238E27FC236}">
                <a16:creationId xmlns:a16="http://schemas.microsoft.com/office/drawing/2014/main" id="{8BBC49BA-5311-4CF2-94E7-86621953B3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C13CC330-0543-49E5-8318-7F891E1087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4C3AE0-A8C3-4192-8F14-9787B7F8765C}" type="slidenum">
              <a:rPr lang="de-AT" smtClean="0"/>
              <a:t>‹#›</a:t>
            </a:fld>
            <a:endParaRPr lang="de-AT"/>
          </a:p>
        </p:txBody>
      </p:sp>
    </p:spTree>
    <p:extLst>
      <p:ext uri="{BB962C8B-B14F-4D97-AF65-F5344CB8AC3E}">
        <p14:creationId xmlns:p14="http://schemas.microsoft.com/office/powerpoint/2010/main" val="1109040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slide" Target="slide29.xml"/><Relationship Id="rId26" Type="http://schemas.openxmlformats.org/officeDocument/2006/relationships/slide" Target="slide57.xml"/><Relationship Id="rId39" Type="http://schemas.openxmlformats.org/officeDocument/2006/relationships/image" Target="../media/image37.png"/><Relationship Id="rId21" Type="http://schemas.openxmlformats.org/officeDocument/2006/relationships/image" Target="../media/image31.png"/><Relationship Id="rId34" Type="http://schemas.openxmlformats.org/officeDocument/2006/relationships/image" Target="../media/image350.png"/><Relationship Id="rId42" Type="http://schemas.openxmlformats.org/officeDocument/2006/relationships/image" Target="../media/image38.png"/><Relationship Id="rId47" Type="http://schemas.openxmlformats.org/officeDocument/2006/relationships/slide" Target="slide45.xml"/><Relationship Id="rId50" Type="http://schemas.openxmlformats.org/officeDocument/2006/relationships/slide" Target="slide35.xml"/><Relationship Id="rId55" Type="http://schemas.openxmlformats.org/officeDocument/2006/relationships/image" Target="../media/image420.png"/><Relationship Id="rId63" Type="http://schemas.openxmlformats.org/officeDocument/2006/relationships/image" Target="../media/image45.png"/><Relationship Id="rId68" Type="http://schemas.openxmlformats.org/officeDocument/2006/relationships/slide" Target="slide33.xml"/><Relationship Id="rId76" Type="http://schemas.openxmlformats.org/officeDocument/2006/relationships/image" Target="../media/image490.png"/><Relationship Id="rId84" Type="http://schemas.openxmlformats.org/officeDocument/2006/relationships/image" Target="../media/image52.png"/><Relationship Id="rId89" Type="http://schemas.openxmlformats.org/officeDocument/2006/relationships/image" Target="../media/image54.png"/><Relationship Id="rId71" Type="http://schemas.openxmlformats.org/officeDocument/2006/relationships/slide" Target="slide23.xml"/><Relationship Id="rId2" Type="http://schemas.openxmlformats.org/officeDocument/2006/relationships/image" Target="../media/image21.jpeg"/><Relationship Id="rId16" Type="http://schemas.openxmlformats.org/officeDocument/2006/relationships/image" Target="../media/image30.png"/><Relationship Id="rId29" Type="http://schemas.openxmlformats.org/officeDocument/2006/relationships/slide" Target="slide47.xml"/><Relationship Id="rId11" Type="http://schemas.openxmlformats.org/officeDocument/2006/relationships/image" Target="../media/image28.png"/><Relationship Id="rId24" Type="http://schemas.openxmlformats.org/officeDocument/2006/relationships/image" Target="../media/image32.png"/><Relationship Id="rId32" Type="http://schemas.openxmlformats.org/officeDocument/2006/relationships/slide" Target="slide37.xml"/><Relationship Id="rId37" Type="http://schemas.openxmlformats.org/officeDocument/2006/relationships/image" Target="../media/image360.png"/><Relationship Id="rId40" Type="http://schemas.openxmlformats.org/officeDocument/2006/relationships/image" Target="../media/image370.png"/><Relationship Id="rId45" Type="http://schemas.openxmlformats.org/officeDocument/2006/relationships/image" Target="../media/image39.png"/><Relationship Id="rId53" Type="http://schemas.openxmlformats.org/officeDocument/2006/relationships/slide" Target="slide25.xml"/><Relationship Id="rId58" Type="http://schemas.openxmlformats.org/officeDocument/2006/relationships/image" Target="../media/image430.png"/><Relationship Id="rId66" Type="http://schemas.openxmlformats.org/officeDocument/2006/relationships/image" Target="../media/image46.png"/><Relationship Id="rId74" Type="http://schemas.openxmlformats.org/officeDocument/2006/relationships/slide" Target="slide71.xml"/><Relationship Id="rId79" Type="http://schemas.openxmlformats.org/officeDocument/2006/relationships/image" Target="../media/image500.png"/><Relationship Id="rId87" Type="http://schemas.openxmlformats.org/officeDocument/2006/relationships/image" Target="../media/image520.png"/><Relationship Id="rId5" Type="http://schemas.openxmlformats.org/officeDocument/2006/relationships/image" Target="../media/image22.png"/><Relationship Id="rId61" Type="http://schemas.openxmlformats.org/officeDocument/2006/relationships/image" Target="../media/image440.png"/><Relationship Id="rId82" Type="http://schemas.openxmlformats.org/officeDocument/2006/relationships/image" Target="../media/image52.png"/><Relationship Id="rId19" Type="http://schemas.openxmlformats.org/officeDocument/2006/relationships/image" Target="../media/image300.png"/><Relationship Id="rId4" Type="http://schemas.openxmlformats.org/officeDocument/2006/relationships/slide" Target="slide79.xml"/><Relationship Id="rId9" Type="http://schemas.openxmlformats.org/officeDocument/2006/relationships/slide" Target="slide69.xml"/><Relationship Id="rId14" Type="http://schemas.openxmlformats.org/officeDocument/2006/relationships/image" Target="../media/image29.png"/><Relationship Id="rId22" Type="http://schemas.openxmlformats.org/officeDocument/2006/relationships/image" Target="../media/image310.png"/><Relationship Id="rId27" Type="http://schemas.openxmlformats.org/officeDocument/2006/relationships/image" Target="../media/image33.png"/><Relationship Id="rId30" Type="http://schemas.openxmlformats.org/officeDocument/2006/relationships/image" Target="../media/image34.png"/><Relationship Id="rId35" Type="http://schemas.openxmlformats.org/officeDocument/2006/relationships/slide" Target="slide27.xml"/><Relationship Id="rId43" Type="http://schemas.openxmlformats.org/officeDocument/2006/relationships/image" Target="../media/image380.png"/><Relationship Id="rId48" Type="http://schemas.openxmlformats.org/officeDocument/2006/relationships/image" Target="../media/image40.png"/><Relationship Id="rId56" Type="http://schemas.openxmlformats.org/officeDocument/2006/relationships/slide" Target="slide73.xml"/><Relationship Id="rId64" Type="http://schemas.openxmlformats.org/officeDocument/2006/relationships/image" Target="../media/image450.png"/><Relationship Id="rId69" Type="http://schemas.openxmlformats.org/officeDocument/2006/relationships/image" Target="../media/image47.png"/><Relationship Id="rId77" Type="http://schemas.openxmlformats.org/officeDocument/2006/relationships/slide" Target="slide61.xml"/><Relationship Id="rId8" Type="http://schemas.openxmlformats.org/officeDocument/2006/relationships/image" Target="../media/image27.png"/><Relationship Id="rId51" Type="http://schemas.openxmlformats.org/officeDocument/2006/relationships/image" Target="../media/image41.png"/><Relationship Id="rId72" Type="http://schemas.openxmlformats.org/officeDocument/2006/relationships/image" Target="../media/image48.png"/><Relationship Id="rId80" Type="http://schemas.openxmlformats.org/officeDocument/2006/relationships/slide" Target="slide51.xml"/><Relationship Id="rId85" Type="http://schemas.openxmlformats.org/officeDocument/2006/relationships/slide" Target="slide31.xml"/><Relationship Id="rId3" Type="http://schemas.openxmlformats.org/officeDocument/2006/relationships/image" Target="../media/image26.png"/><Relationship Id="rId12" Type="http://schemas.openxmlformats.org/officeDocument/2006/relationships/slide" Target="slide59.xml"/><Relationship Id="rId17" Type="http://schemas.openxmlformats.org/officeDocument/2006/relationships/slide" Target="slide39.xml"/><Relationship Id="rId25" Type="http://schemas.openxmlformats.org/officeDocument/2006/relationships/image" Target="../media/image320.png"/><Relationship Id="rId33" Type="http://schemas.openxmlformats.org/officeDocument/2006/relationships/image" Target="../media/image35.png"/><Relationship Id="rId38" Type="http://schemas.openxmlformats.org/officeDocument/2006/relationships/slide" Target="slide75.xml"/><Relationship Id="rId46" Type="http://schemas.openxmlformats.org/officeDocument/2006/relationships/image" Target="../media/image390.png"/><Relationship Id="rId59" Type="http://schemas.openxmlformats.org/officeDocument/2006/relationships/slide" Target="slide63.xml"/><Relationship Id="rId67" Type="http://schemas.openxmlformats.org/officeDocument/2006/relationships/image" Target="../media/image460.png"/><Relationship Id="rId20" Type="http://schemas.openxmlformats.org/officeDocument/2006/relationships/slide" Target="slide77.xml"/><Relationship Id="rId41" Type="http://schemas.openxmlformats.org/officeDocument/2006/relationships/slide" Target="slide65.xml"/><Relationship Id="rId54" Type="http://schemas.openxmlformats.org/officeDocument/2006/relationships/image" Target="../media/image42.png"/><Relationship Id="rId62" Type="http://schemas.openxmlformats.org/officeDocument/2006/relationships/slide" Target="slide53.xml"/><Relationship Id="rId70" Type="http://schemas.openxmlformats.org/officeDocument/2006/relationships/image" Target="../media/image470.png"/><Relationship Id="rId75" Type="http://schemas.openxmlformats.org/officeDocument/2006/relationships/image" Target="../media/image49.png"/><Relationship Id="rId83" Type="http://schemas.openxmlformats.org/officeDocument/2006/relationships/slide" Target="slide41.xml"/><Relationship Id="rId88" Type="http://schemas.openxmlformats.org/officeDocument/2006/relationships/slide" Target="slide21.xml"/><Relationship Id="rId1" Type="http://schemas.openxmlformats.org/officeDocument/2006/relationships/slideLayout" Target="../slideLayouts/slideLayout2.xml"/><Relationship Id="rId15" Type="http://schemas.openxmlformats.org/officeDocument/2006/relationships/slide" Target="slide49.xml"/><Relationship Id="rId23" Type="http://schemas.openxmlformats.org/officeDocument/2006/relationships/slide" Target="slide67.xml"/><Relationship Id="rId28" Type="http://schemas.openxmlformats.org/officeDocument/2006/relationships/image" Target="../media/image330.png"/><Relationship Id="rId36" Type="http://schemas.openxmlformats.org/officeDocument/2006/relationships/image" Target="../media/image36.png"/><Relationship Id="rId49" Type="http://schemas.openxmlformats.org/officeDocument/2006/relationships/image" Target="../media/image400.png"/><Relationship Id="rId57" Type="http://schemas.openxmlformats.org/officeDocument/2006/relationships/image" Target="../media/image43.png"/><Relationship Id="rId10" Type="http://schemas.openxmlformats.org/officeDocument/2006/relationships/image" Target="../media/image24.png"/><Relationship Id="rId31" Type="http://schemas.openxmlformats.org/officeDocument/2006/relationships/image" Target="../media/image340.png"/><Relationship Id="rId44" Type="http://schemas.openxmlformats.org/officeDocument/2006/relationships/slide" Target="slide55.xml"/><Relationship Id="rId52" Type="http://schemas.openxmlformats.org/officeDocument/2006/relationships/image" Target="../media/image410.png"/><Relationship Id="rId60" Type="http://schemas.openxmlformats.org/officeDocument/2006/relationships/image" Target="../media/image44.png"/><Relationship Id="rId65" Type="http://schemas.openxmlformats.org/officeDocument/2006/relationships/slide" Target="slide43.xml"/><Relationship Id="rId73" Type="http://schemas.openxmlformats.org/officeDocument/2006/relationships/image" Target="../media/image480.png"/><Relationship Id="rId78" Type="http://schemas.openxmlformats.org/officeDocument/2006/relationships/image" Target="../media/image50.png"/><Relationship Id="rId81" Type="http://schemas.openxmlformats.org/officeDocument/2006/relationships/image" Target="../media/image51.png"/><Relationship Id="rId86"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2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2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2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2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3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3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3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3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38.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40.xml"/></Relationships>
</file>

<file path=ppt/slides/_rels/slide4.xml.rels><?xml version="1.0" encoding="UTF-8" standalone="yes"?>
<Relationships xmlns="http://schemas.openxmlformats.org/package/2006/relationships"><Relationship Id="rId3" Type="http://schemas.openxmlformats.org/officeDocument/2006/relationships/hyperlink" Target="https://slidelizard.com/blog/jeopardy-powerpoint-template" TargetMode="External"/><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4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4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46.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48.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5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5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54.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56.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58.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60.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6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64.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66.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68.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70.xm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png"/><Relationship Id="rId7" Type="http://schemas.openxmlformats.org/officeDocument/2006/relationships/image" Target="../media/image17.jpe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19.png"/><Relationship Id="rId5" Type="http://schemas.openxmlformats.org/officeDocument/2006/relationships/image" Target="../media/image15.jpeg"/><Relationship Id="rId10" Type="http://schemas.openxmlformats.org/officeDocument/2006/relationships/slide" Target="slide8.xml"/><Relationship Id="rId4" Type="http://schemas.openxmlformats.org/officeDocument/2006/relationships/image" Target="../media/image14.png"/><Relationship Id="rId9"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5.png"/><Relationship Id="rId5" Type="http://schemas.openxmlformats.org/officeDocument/2006/relationships/image" Target="../media/image20.png"/><Relationship Id="rId4" Type="http://schemas.openxmlformats.org/officeDocument/2006/relationships/slide" Target="slide72.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6.png"/><Relationship Id="rId5" Type="http://schemas.openxmlformats.org/officeDocument/2006/relationships/image" Target="../media/image20.png"/><Relationship Id="rId4" Type="http://schemas.openxmlformats.org/officeDocument/2006/relationships/slide" Target="slide74.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7.png"/><Relationship Id="rId5" Type="http://schemas.openxmlformats.org/officeDocument/2006/relationships/image" Target="../media/image20.png"/><Relationship Id="rId4" Type="http://schemas.openxmlformats.org/officeDocument/2006/relationships/slide" Target="slide76.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9.png"/><Relationship Id="rId5" Type="http://schemas.openxmlformats.org/officeDocument/2006/relationships/image" Target="../media/image20.png"/><Relationship Id="rId4" Type="http://schemas.openxmlformats.org/officeDocument/2006/relationships/slide" Target="slide78.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1.png"/><Relationship Id="rId5" Type="http://schemas.openxmlformats.org/officeDocument/2006/relationships/image" Target="../media/image20.png"/><Relationship Id="rId4" Type="http://schemas.openxmlformats.org/officeDocument/2006/relationships/slide" Target="slide8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0.png"/><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9B1636-2088-4D69-8762-EA854843341F}"/>
              </a:ext>
            </a:extLst>
          </p:cNvPr>
          <p:cNvSpPr>
            <a:spLocks noGrp="1"/>
          </p:cNvSpPr>
          <p:nvPr>
            <p:ph type="ctrTitle" idx="4294967295"/>
          </p:nvPr>
        </p:nvSpPr>
        <p:spPr>
          <a:xfrm>
            <a:off x="401782" y="121128"/>
            <a:ext cx="11388725" cy="1655762"/>
          </a:xfrm>
        </p:spPr>
        <p:txBody>
          <a:bodyPr>
            <a:normAutofit/>
          </a:bodyPr>
          <a:lstStyle/>
          <a:p>
            <a:pPr algn="l"/>
            <a:r>
              <a:rPr lang="de-AT" sz="3600" b="1" dirty="0">
                <a:solidFill>
                  <a:schemeClr val="bg1"/>
                </a:solidFill>
                <a:latin typeface="Arial Nova" panose="020B0504020202020204" pitchFamily="34" charset="0"/>
              </a:rPr>
              <a:t>Jeopardy!</a:t>
            </a:r>
            <a:r>
              <a:rPr lang="de-AT" sz="5400" b="1" dirty="0">
                <a:solidFill>
                  <a:schemeClr val="bg1"/>
                </a:solidFill>
                <a:latin typeface="Arial Nova" panose="020B0504020202020204" pitchFamily="34" charset="0"/>
              </a:rPr>
              <a:t/>
            </a:r>
            <a:br>
              <a:rPr lang="de-AT" sz="5400" b="1" dirty="0">
                <a:solidFill>
                  <a:schemeClr val="bg1"/>
                </a:solidFill>
                <a:latin typeface="Arial Nova" panose="020B0504020202020204" pitchFamily="34" charset="0"/>
              </a:rPr>
            </a:br>
            <a:r>
              <a:rPr lang="de-AT" sz="5400" b="1" dirty="0">
                <a:solidFill>
                  <a:schemeClr val="bg1"/>
                </a:solidFill>
                <a:latin typeface="Arial Nova" panose="020B0504020202020204" pitchFamily="34" charset="0"/>
              </a:rPr>
              <a:t>Tutorial</a:t>
            </a:r>
            <a:endParaRPr lang="de-AT" sz="5400" b="1" i="1" dirty="0">
              <a:solidFill>
                <a:schemeClr val="bg1"/>
              </a:solidFill>
              <a:latin typeface="Arial Nova" panose="020B0504020202020204" pitchFamily="34" charset="0"/>
            </a:endParaRPr>
          </a:p>
        </p:txBody>
      </p:sp>
      <p:sp>
        <p:nvSpPr>
          <p:cNvPr id="14" name="Untertitel 2">
            <a:extLst>
              <a:ext uri="{FF2B5EF4-FFF2-40B4-BE49-F238E27FC236}">
                <a16:creationId xmlns:a16="http://schemas.microsoft.com/office/drawing/2014/main" id="{9CB6F860-F507-42A1-95C1-8D287008E3DF}"/>
              </a:ext>
            </a:extLst>
          </p:cNvPr>
          <p:cNvSpPr txBox="1">
            <a:spLocks/>
          </p:cNvSpPr>
          <p:nvPr/>
        </p:nvSpPr>
        <p:spPr>
          <a:xfrm>
            <a:off x="401493" y="1685953"/>
            <a:ext cx="11388724" cy="48702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300"/>
              </a:lnSpc>
            </a:pPr>
            <a:r>
              <a:rPr lang="en-GB" sz="2000" dirty="0">
                <a:solidFill>
                  <a:schemeClr val="bg1"/>
                </a:solidFill>
              </a:rPr>
              <a:t>This template is ready to use but since Jeopardy! is a quiz show, you can </a:t>
            </a:r>
            <a:r>
              <a:rPr lang="en-GB" sz="2000" b="1" dirty="0">
                <a:solidFill>
                  <a:schemeClr val="bg1"/>
                </a:solidFill>
              </a:rPr>
              <a:t>change the questions and answers </a:t>
            </a:r>
            <a:r>
              <a:rPr lang="en-GB" sz="2000" dirty="0">
                <a:solidFill>
                  <a:schemeClr val="bg1"/>
                </a:solidFill>
              </a:rPr>
              <a:t>of the template, in order to adapt the game to your topics.</a:t>
            </a:r>
          </a:p>
          <a:p>
            <a:pPr algn="l">
              <a:lnSpc>
                <a:spcPts val="3300"/>
              </a:lnSpc>
            </a:pPr>
            <a:r>
              <a:rPr lang="en-GB" sz="2000" dirty="0">
                <a:solidFill>
                  <a:schemeClr val="bg1"/>
                </a:solidFill>
              </a:rPr>
              <a:t/>
            </a:r>
            <a:br>
              <a:rPr lang="en-GB" sz="2000" dirty="0">
                <a:solidFill>
                  <a:schemeClr val="bg1"/>
                </a:solidFill>
              </a:rPr>
            </a:br>
            <a:r>
              <a:rPr lang="en-GB" sz="2000" dirty="0">
                <a:solidFill>
                  <a:schemeClr val="bg1"/>
                </a:solidFill>
              </a:rPr>
              <a:t>Please </a:t>
            </a:r>
            <a:r>
              <a:rPr lang="en-GB" sz="2000" b="1" dirty="0">
                <a:solidFill>
                  <a:schemeClr val="bg1"/>
                </a:solidFill>
              </a:rPr>
              <a:t>do not delete whole slides</a:t>
            </a:r>
            <a:r>
              <a:rPr lang="en-GB" sz="2000" dirty="0">
                <a:solidFill>
                  <a:schemeClr val="bg1"/>
                </a:solidFill>
              </a:rPr>
              <a:t>, otherwise we can not guarantee a smooth game experience and problems may occur.</a:t>
            </a:r>
          </a:p>
          <a:p>
            <a:pPr algn="l">
              <a:lnSpc>
                <a:spcPts val="3300"/>
              </a:lnSpc>
            </a:pPr>
            <a:r>
              <a:rPr lang="en-GB" sz="2000" dirty="0">
                <a:solidFill>
                  <a:schemeClr val="bg1"/>
                </a:solidFill>
              </a:rPr>
              <a:t>However, you can change texts, the music and colours. In the next slides we will give you a detailed explanation to learn how to play the game and adapt it to your ideas.</a:t>
            </a:r>
          </a:p>
          <a:p>
            <a:pPr algn="l">
              <a:lnSpc>
                <a:spcPts val="3300"/>
              </a:lnSpc>
            </a:pPr>
            <a:endParaRPr lang="en-GB" sz="2000" dirty="0">
              <a:solidFill>
                <a:schemeClr val="bg1"/>
              </a:solidFill>
            </a:endParaRPr>
          </a:p>
          <a:p>
            <a:pPr algn="l">
              <a:lnSpc>
                <a:spcPts val="3300"/>
              </a:lnSpc>
            </a:pPr>
            <a:r>
              <a:rPr lang="en-GB" sz="2000" b="1" dirty="0">
                <a:solidFill>
                  <a:schemeClr val="bg1"/>
                </a:solidFill>
              </a:rPr>
              <a:t>Have a lot of fun with our JEOPARDY! game!</a:t>
            </a:r>
          </a:p>
          <a:p>
            <a:pPr algn="l">
              <a:lnSpc>
                <a:spcPts val="3500"/>
              </a:lnSpc>
            </a:pPr>
            <a:endParaRPr lang="en-GB" sz="2000" dirty="0">
              <a:solidFill>
                <a:schemeClr val="bg1"/>
              </a:solidFill>
            </a:endParaRPr>
          </a:p>
        </p:txBody>
      </p:sp>
      <p:pic>
        <p:nvPicPr>
          <p:cNvPr id="4" name="Grafik 12" descr="Ein Bild, das Zeichnung enthält.&#10;&#10;Automatisch generierte Beschreibung">
            <a:extLst>
              <a:ext uri="{FF2B5EF4-FFF2-40B4-BE49-F238E27FC236}">
                <a16:creationId xmlns:a16="http://schemas.microsoft.com/office/drawing/2014/main" id="{FC9FED4A-1F09-49A4-94DE-182A1E6C9F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47200" y="6007583"/>
            <a:ext cx="2743307" cy="548661"/>
          </a:xfrm>
          <a:prstGeom prst="rect">
            <a:avLst/>
          </a:prstGeom>
        </p:spPr>
      </p:pic>
    </p:spTree>
    <p:custDataLst>
      <p:tags r:id="rId1"/>
    </p:custDataLst>
    <p:extLst>
      <p:ext uri="{BB962C8B-B14F-4D97-AF65-F5344CB8AC3E}">
        <p14:creationId xmlns:p14="http://schemas.microsoft.com/office/powerpoint/2010/main" val="3860200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300623383"/>
      </p:ext>
    </p:extLst>
  </p:cSld>
  <p:clrMapOvr>
    <a:masterClrMapping/>
  </p:clrMapOvr>
  <p:transition spd="slow" advTm="1000">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3"/>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6" y="1905505"/>
            <a:ext cx="9273765" cy="1569660"/>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smtClean="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PRODUCTION</a:t>
            </a:r>
            <a:endPar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331682093"/>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1900878148"/>
      </p:ext>
    </p:extLst>
  </p:cSld>
  <p:clrMapOvr>
    <a:masterClrMapping/>
  </p:clrMapOvr>
  <p:transition spd="slow" advTm="1000">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3"/>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7" y="1905423"/>
            <a:ext cx="9273765" cy="304698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smtClean="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DID YOU KNOW?</a:t>
            </a:r>
            <a:endPar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2495946895"/>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3515548858"/>
      </p:ext>
    </p:extLst>
  </p:cSld>
  <p:clrMapOvr>
    <a:masterClrMapping/>
  </p:clrMapOvr>
  <p:transition spd="slow" advTm="1000">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3" y="387035"/>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6" y="2644169"/>
            <a:ext cx="9273765" cy="1569660"/>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smtClean="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HISTORY</a:t>
            </a:r>
            <a:endPar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1522089904"/>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3569762586"/>
      </p:ext>
    </p:extLst>
  </p:cSld>
  <p:clrMapOvr>
    <a:masterClrMapping/>
  </p:clrMapOvr>
  <p:transition spd="slow" advTm="1000">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3"/>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7" y="2561030"/>
            <a:ext cx="9273765" cy="1569660"/>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smtClean="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OVERVIEW</a:t>
            </a:r>
            <a:endPar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3789582760"/>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1739381224"/>
      </p:ext>
    </p:extLst>
  </p:cSld>
  <p:clrMapOvr>
    <a:masterClrMapping/>
  </p:clrMapOvr>
  <p:transition spd="slow" advTm="1000">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2"/>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7" y="1905423"/>
            <a:ext cx="9273765" cy="304698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smtClean="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PICTURE PERFECT</a:t>
            </a:r>
            <a:endPar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2394085648"/>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0EFB22F6-E1C2-4B1C-9ECE-4206BDD312D4}"/>
              </a:ext>
            </a:extLst>
          </p:cNvPr>
          <p:cNvSpPr txBox="1">
            <a:spLocks/>
          </p:cNvSpPr>
          <p:nvPr/>
        </p:nvSpPr>
        <p:spPr>
          <a:xfrm>
            <a:off x="365279" y="252774"/>
            <a:ext cx="11240156" cy="66052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000"/>
              </a:lnSpc>
            </a:pPr>
            <a:r>
              <a:rPr lang="en-GB" b="1" dirty="0">
                <a:solidFill>
                  <a:schemeClr val="bg1"/>
                </a:solidFill>
              </a:rPr>
              <a:t>Rules of Jeopardy!</a:t>
            </a:r>
          </a:p>
          <a:p>
            <a:pPr algn="l">
              <a:lnSpc>
                <a:spcPts val="3000"/>
              </a:lnSpc>
            </a:pPr>
            <a:r>
              <a:rPr lang="en-GB" sz="1800" dirty="0">
                <a:solidFill>
                  <a:schemeClr val="bg1"/>
                </a:solidFill>
              </a:rPr>
              <a:t>To start the game, click on the </a:t>
            </a:r>
            <a:r>
              <a:rPr lang="en-GB" sz="1800" b="1" dirty="0">
                <a:solidFill>
                  <a:schemeClr val="bg1"/>
                </a:solidFill>
              </a:rPr>
              <a:t>first Jeopardy! Slide </a:t>
            </a:r>
            <a:r>
              <a:rPr lang="en-GB" sz="1800" dirty="0">
                <a:solidFill>
                  <a:schemeClr val="bg1"/>
                </a:solidFill>
              </a:rPr>
              <a:t>and start the presentation by clicking on the menu </a:t>
            </a:r>
            <a:r>
              <a:rPr lang="en-GB" sz="1800" b="1" dirty="0">
                <a:solidFill>
                  <a:schemeClr val="bg1"/>
                </a:solidFill>
              </a:rPr>
              <a:t>Slide Show &gt; From Current Slide</a:t>
            </a:r>
            <a:r>
              <a:rPr lang="en-GB" sz="1800" dirty="0">
                <a:solidFill>
                  <a:schemeClr val="bg1"/>
                </a:solidFill>
              </a:rPr>
              <a:t>.</a:t>
            </a:r>
          </a:p>
          <a:p>
            <a:pPr algn="l">
              <a:lnSpc>
                <a:spcPts val="3000"/>
              </a:lnSpc>
            </a:pPr>
            <a:r>
              <a:rPr lang="en-GB" sz="1800" dirty="0">
                <a:solidFill>
                  <a:schemeClr val="bg1"/>
                </a:solidFill>
              </a:rPr>
              <a:t>Now the intro with music starts playing and you only </a:t>
            </a:r>
            <a:r>
              <a:rPr lang="en-GB" sz="1800" b="1" dirty="0">
                <a:solidFill>
                  <a:schemeClr val="bg1"/>
                </a:solidFill>
              </a:rPr>
              <a:t>must click one more time </a:t>
            </a:r>
            <a:r>
              <a:rPr lang="en-GB" sz="1800" dirty="0">
                <a:solidFill>
                  <a:schemeClr val="bg1"/>
                </a:solidFill>
              </a:rPr>
              <a:t>to run the begin animation. When the second money board appears, the </a:t>
            </a:r>
            <a:r>
              <a:rPr lang="en-GB" sz="1800" b="1" dirty="0">
                <a:solidFill>
                  <a:schemeClr val="bg1"/>
                </a:solidFill>
              </a:rPr>
              <a:t>first player can choose the category and money- </a:t>
            </a:r>
            <a:r>
              <a:rPr lang="en-GB" sz="1800" dirty="0">
                <a:solidFill>
                  <a:schemeClr val="bg1"/>
                </a:solidFill>
              </a:rPr>
              <a:t>value by clicking on the field. (With the increasing amount of money, the difficulty of the questions also increases!)</a:t>
            </a:r>
          </a:p>
          <a:p>
            <a:pPr algn="l">
              <a:lnSpc>
                <a:spcPts val="3000"/>
              </a:lnSpc>
            </a:pPr>
            <a:r>
              <a:rPr lang="en-GB" sz="1800" dirty="0">
                <a:solidFill>
                  <a:schemeClr val="bg1"/>
                </a:solidFill>
              </a:rPr>
              <a:t>As soon the question appears, the players have </a:t>
            </a:r>
            <a:r>
              <a:rPr lang="en-GB" sz="1800" b="1" dirty="0">
                <a:solidFill>
                  <a:schemeClr val="bg1"/>
                </a:solidFill>
              </a:rPr>
              <a:t>30 seconds </a:t>
            </a:r>
            <a:r>
              <a:rPr lang="en-GB" sz="1800" dirty="0">
                <a:solidFill>
                  <a:schemeClr val="bg1"/>
                </a:solidFill>
              </a:rPr>
              <a:t>to think about it. (until music ends) When one person raises his arm (or shouts) he/ she can answer. Answers must be phrased as questions, unless it’s said differently.</a:t>
            </a:r>
          </a:p>
          <a:p>
            <a:pPr algn="l">
              <a:lnSpc>
                <a:spcPts val="3000"/>
              </a:lnSpc>
            </a:pPr>
            <a:r>
              <a:rPr lang="en-GB" sz="1800" b="1" dirty="0">
                <a:solidFill>
                  <a:schemeClr val="bg1"/>
                </a:solidFill>
              </a:rPr>
              <a:t>Right answer</a:t>
            </a:r>
            <a:r>
              <a:rPr lang="en-GB" sz="1800" dirty="0">
                <a:solidFill>
                  <a:schemeClr val="bg1"/>
                </a:solidFill>
              </a:rPr>
              <a:t>? Then the player gets the amount of money, the question is worth. Take a sheet and write down the value to the persons' name. If he guessed it </a:t>
            </a:r>
            <a:r>
              <a:rPr lang="en-GB" sz="1800" b="1" dirty="0">
                <a:solidFill>
                  <a:schemeClr val="bg1"/>
                </a:solidFill>
              </a:rPr>
              <a:t>wrong</a:t>
            </a:r>
            <a:r>
              <a:rPr lang="en-GB" sz="1800" dirty="0">
                <a:solidFill>
                  <a:schemeClr val="bg1"/>
                </a:solidFill>
              </a:rPr>
              <a:t>, the other players could try their luck. If time runs out, or no one got it, no one will get any points. The person with the highest amount of money, wins.</a:t>
            </a:r>
          </a:p>
          <a:p>
            <a:pPr algn="l">
              <a:lnSpc>
                <a:spcPts val="3000"/>
              </a:lnSpc>
            </a:pPr>
            <a:r>
              <a:rPr lang="en-GB" sz="1800" b="1" dirty="0">
                <a:solidFill>
                  <a:schemeClr val="bg1"/>
                </a:solidFill>
              </a:rPr>
              <a:t>Advanced version: </a:t>
            </a:r>
            <a:r>
              <a:rPr lang="en-GB" sz="1800" dirty="0">
                <a:solidFill>
                  <a:schemeClr val="bg1"/>
                </a:solidFill>
              </a:rPr>
              <a:t>guessing it wrong will subtract the amount of money from the players account; negative values are also accurate.</a:t>
            </a:r>
          </a:p>
        </p:txBody>
      </p:sp>
      <p:pic>
        <p:nvPicPr>
          <p:cNvPr id="2" name="Grafik 12" descr="Ein Bild, das Zeichnung enthält.&#10;&#10;Automatisch generierte Beschreibung">
            <a:extLst>
              <a:ext uri="{FF2B5EF4-FFF2-40B4-BE49-F238E27FC236}">
                <a16:creationId xmlns:a16="http://schemas.microsoft.com/office/drawing/2014/main" id="{852B8C36-9D3F-403B-8D6B-85D2C34488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47200" y="6007583"/>
            <a:ext cx="2743307" cy="548661"/>
          </a:xfrm>
          <a:prstGeom prst="rect">
            <a:avLst/>
          </a:prstGeom>
        </p:spPr>
      </p:pic>
    </p:spTree>
    <p:extLst>
      <p:ext uri="{BB962C8B-B14F-4D97-AF65-F5344CB8AC3E}">
        <p14:creationId xmlns:p14="http://schemas.microsoft.com/office/powerpoint/2010/main" val="994006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B08EA97-F4C2-4013-ABAB-3C8FCE8FF6C3}"/>
              </a:ext>
            </a:extLst>
          </p:cNvPr>
          <p:cNvSpPr/>
          <p:nvPr/>
        </p:nvSpPr>
        <p:spPr>
          <a:xfrm>
            <a:off x="0"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7" name="Grafik 16" descr="Ein Bild, das Zug enthält.&#10;&#10;Automatisch generierte Beschreibung">
            <a:extLst>
              <a:ext uri="{FF2B5EF4-FFF2-40B4-BE49-F238E27FC236}">
                <a16:creationId xmlns:a16="http://schemas.microsoft.com/office/drawing/2014/main" id="{F0965CF8-557D-4209-A200-97D81CEA11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38" y="1105155"/>
            <a:ext cx="12233642" cy="5741197"/>
          </a:xfrm>
          <a:prstGeom prst="rect">
            <a:avLst/>
          </a:prstGeom>
        </p:spPr>
      </p:pic>
      <p:sp>
        <p:nvSpPr>
          <p:cNvPr id="9" name="Textfeld 8">
            <a:extLst>
              <a:ext uri="{FF2B5EF4-FFF2-40B4-BE49-F238E27FC236}">
                <a16:creationId xmlns:a16="http://schemas.microsoft.com/office/drawing/2014/main" id="{0E88241F-4542-41EF-8D10-35BA8F089CE7}"/>
              </a:ext>
            </a:extLst>
          </p:cNvPr>
          <p:cNvSpPr txBox="1"/>
          <p:nvPr/>
        </p:nvSpPr>
        <p:spPr>
          <a:xfrm>
            <a:off x="730275" y="1342041"/>
            <a:ext cx="11203045" cy="1200329"/>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YOU FINISHED THIS GAME</a:t>
            </a:r>
          </a:p>
        </p:txBody>
      </p:sp>
      <p:sp>
        <p:nvSpPr>
          <p:cNvPr id="11" name="Textfeld 10">
            <a:extLst>
              <a:ext uri="{FF2B5EF4-FFF2-40B4-BE49-F238E27FC236}">
                <a16:creationId xmlns:a16="http://schemas.microsoft.com/office/drawing/2014/main" id="{13ECA668-EB4D-4085-A66C-36CAB66B813A}"/>
              </a:ext>
            </a:extLst>
          </p:cNvPr>
          <p:cNvSpPr txBox="1"/>
          <p:nvPr/>
        </p:nvSpPr>
        <p:spPr>
          <a:xfrm>
            <a:off x="202780" y="5580508"/>
            <a:ext cx="11790669" cy="1200329"/>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TIME TO COUNT THE MONEY! </a:t>
            </a:r>
          </a:p>
        </p:txBody>
      </p:sp>
      <p:sp>
        <p:nvSpPr>
          <p:cNvPr id="85" name="title1">
            <a:extLst>
              <a:ext uri="{FF2B5EF4-FFF2-40B4-BE49-F238E27FC236}">
                <a16:creationId xmlns:a16="http://schemas.microsoft.com/office/drawing/2014/main" id="{901CB557-0EF8-4F05-A3F0-0F6244AAB29C}"/>
              </a:ext>
            </a:extLst>
          </p:cNvPr>
          <p:cNvSpPr txBox="1"/>
          <p:nvPr/>
        </p:nvSpPr>
        <p:spPr>
          <a:xfrm>
            <a:off x="-134207" y="231292"/>
            <a:ext cx="2253892" cy="584775"/>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3200" dirty="0" smtClean="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FAMILY</a:t>
            </a:r>
            <a:endPar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3" name="title2">
            <a:extLst>
              <a:ext uri="{FF2B5EF4-FFF2-40B4-BE49-F238E27FC236}">
                <a16:creationId xmlns:a16="http://schemas.microsoft.com/office/drawing/2014/main" id="{8592A4B4-7E48-410E-99D4-84A1253A6ADD}"/>
              </a:ext>
            </a:extLst>
          </p:cNvPr>
          <p:cNvSpPr txBox="1"/>
          <p:nvPr/>
        </p:nvSpPr>
        <p:spPr>
          <a:xfrm>
            <a:off x="1973745" y="396999"/>
            <a:ext cx="2139500" cy="400110"/>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000" dirty="0" smtClean="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PRODUCTION</a:t>
            </a:r>
            <a:endParaRPr lang="de-AT" sz="20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8" name="title5">
            <a:extLst>
              <a:ext uri="{FF2B5EF4-FFF2-40B4-BE49-F238E27FC236}">
                <a16:creationId xmlns:a16="http://schemas.microsoft.com/office/drawing/2014/main" id="{CB1155BC-0D1C-497D-8F12-D9557C693AAF}"/>
              </a:ext>
            </a:extLst>
          </p:cNvPr>
          <p:cNvSpPr txBox="1"/>
          <p:nvPr/>
        </p:nvSpPr>
        <p:spPr>
          <a:xfrm>
            <a:off x="8039132" y="276752"/>
            <a:ext cx="2253892" cy="523220"/>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800" dirty="0" smtClean="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OVERVIEW</a:t>
            </a:r>
            <a:endParaRPr lang="de-AT" sz="28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10" name="title6">
            <a:extLst>
              <a:ext uri="{FF2B5EF4-FFF2-40B4-BE49-F238E27FC236}">
                <a16:creationId xmlns:a16="http://schemas.microsoft.com/office/drawing/2014/main" id="{08CDD077-3C5D-47D4-BEC4-13817F1C6213}"/>
              </a:ext>
            </a:extLst>
          </p:cNvPr>
          <p:cNvSpPr txBox="1"/>
          <p:nvPr/>
        </p:nvSpPr>
        <p:spPr>
          <a:xfrm>
            <a:off x="10092827" y="107923"/>
            <a:ext cx="2253892" cy="830997"/>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400" dirty="0" smtClean="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PICTURE PERFECT</a:t>
            </a:r>
            <a:endPar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6" name="title4">
            <a:extLst>
              <a:ext uri="{FF2B5EF4-FFF2-40B4-BE49-F238E27FC236}">
                <a16:creationId xmlns:a16="http://schemas.microsoft.com/office/drawing/2014/main" id="{1AF922AE-E280-4113-9D48-540EFFCDA933}"/>
              </a:ext>
            </a:extLst>
          </p:cNvPr>
          <p:cNvSpPr txBox="1"/>
          <p:nvPr/>
        </p:nvSpPr>
        <p:spPr>
          <a:xfrm>
            <a:off x="6008620" y="318936"/>
            <a:ext cx="2253892" cy="461665"/>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400" dirty="0" smtClean="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HISTORY</a:t>
            </a:r>
            <a:endPar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4" name="title3">
            <a:extLst>
              <a:ext uri="{FF2B5EF4-FFF2-40B4-BE49-F238E27FC236}">
                <a16:creationId xmlns:a16="http://schemas.microsoft.com/office/drawing/2014/main" id="{E0236156-F464-4A73-855E-2491BCFF8940}"/>
              </a:ext>
            </a:extLst>
          </p:cNvPr>
          <p:cNvSpPr txBox="1"/>
          <p:nvPr/>
        </p:nvSpPr>
        <p:spPr>
          <a:xfrm>
            <a:off x="3975802" y="158580"/>
            <a:ext cx="2253892" cy="830997"/>
          </a:xfrm>
          <a:prstGeom prst="rect">
            <a:avLst/>
          </a:prstGeom>
          <a:noFill/>
          <a:effectLst>
            <a:outerShdw blurRad="50800" dist="38100" dir="2700000" algn="tl" rotWithShape="0">
              <a:prstClr val="black">
                <a:alpha val="94000"/>
              </a:prstClr>
            </a:outerShdw>
          </a:effectLst>
        </p:spPr>
        <p:txBody>
          <a:bodyPr wrap="square" rtlCol="0">
            <a:spAutoFit/>
          </a:bodyPr>
          <a:lstStyle/>
          <a:p>
            <a:pPr algn="ctr"/>
            <a:r>
              <a:rPr lang="de-AT" sz="2400" dirty="0" smtClean="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DID YOU KNOW?</a:t>
            </a:r>
            <a:endPar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mc:AlternateContent xmlns:mc="http://schemas.openxmlformats.org/markup-compatibility/2006">
        <mc:Choice xmlns="" xmlns:pslz="http://schemas.microsoft.com/office/powerpoint/2016/slidezoom" Requires="pslz">
          <p:graphicFrame>
            <p:nvGraphicFramePr>
              <p:cNvPr id="157" name="Folienzoom - 5/6">
                <a:extLst>
                  <a:ext uri="{FF2B5EF4-FFF2-40B4-BE49-F238E27FC236}">
                    <a16:creationId xmlns:a16="http://schemas.microsoft.com/office/drawing/2014/main" id="{590F7C80-4009-4033-B250-068A8FB7D3B6}"/>
                  </a:ext>
                </a:extLst>
              </p:cNvPr>
              <p:cNvGraphicFramePr>
                <a:graphicFrameLocks noChangeAspect="1"/>
              </p:cNvGraphicFramePr>
              <p:nvPr>
                <p:extLst>
                  <p:ext uri="{D42A27DB-BD31-4B8C-83A1-F6EECF244321}">
                    <p14:modId xmlns:p14="http://schemas.microsoft.com/office/powerpoint/2010/main" val="2517561864"/>
                  </p:ext>
                </p:extLst>
              </p:nvPr>
            </p:nvGraphicFramePr>
            <p:xfrm>
              <a:off x="10242186" y="5754375"/>
              <a:ext cx="1962000" cy="1103625"/>
            </p:xfrm>
            <a:graphic>
              <a:graphicData uri="http://schemas.microsoft.com/office/powerpoint/2016/slidezoom">
                <pslz:sldZm>
                  <pslz:sldZmObj sldId="298" cId="645985678">
                    <pslz:zmPr id="{6151FFEA-129A-40B2-94E9-0E3C267FC6F4}" returnToParent="0" imageType="cover" transitionDur="1000">
                      <p166:blipFill xmlns:p166="http://schemas.microsoft.com/office/powerpoint/2016/6/main">
                        <a:blip r:embed="rId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p:pic>
            <p:nvPicPr>
              <p:cNvPr id="157" name="Folienzoom - 5/6">
                <a:hlinkClick r:id="rId4" action="ppaction://hlinksldjump"/>
                <a:extLst>
                  <a:ext uri="{FF2B5EF4-FFF2-40B4-BE49-F238E27FC236}">
                    <a16:creationId xmlns:a16="http://schemas.microsoft.com/office/drawing/2014/main" id="{590F7C80-4009-4033-B250-068A8FB7D3B6}"/>
                  </a:ext>
                </a:extLst>
              </p:cNvPr>
              <p:cNvPicPr>
                <a:picLocks noGrp="1" noRot="1" noChangeAspect="1" noMove="1" noResize="1" noEditPoints="1" noAdjustHandles="1" noChangeArrowheads="1" noChangeShapeType="1"/>
              </p:cNvPicPr>
              <p:nvPr/>
            </p:nvPicPr>
            <p:blipFill>
              <a:blip r:embed="rId5" cstate="hqprint">
                <a:extLst>
                  <a:ext uri="{28A0092B-C50C-407E-A947-70E740481C1C}">
                    <a14:useLocalDpi xmlns:a14="http://schemas.microsoft.com/office/drawing/2010/main" val="0"/>
                  </a:ext>
                </a:extLst>
              </a:blip>
              <a:stretch>
                <a:fillRect/>
              </a:stretch>
            </p:blipFill>
            <p:spPr>
              <a:xfrm>
                <a:off x="10242186" y="5754375"/>
                <a:ext cx="1962000" cy="1103625"/>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138" name="Folienzoom - 5/5">
                <a:extLst>
                  <a:ext uri="{FF2B5EF4-FFF2-40B4-BE49-F238E27FC236}">
                    <a16:creationId xmlns:a16="http://schemas.microsoft.com/office/drawing/2014/main" id="{492029E1-A281-4BF5-91B9-BB2152DEB3A0}"/>
                  </a:ext>
                </a:extLst>
              </p:cNvPr>
              <p:cNvGraphicFramePr>
                <a:graphicFrameLocks noChangeAspect="1"/>
              </p:cNvGraphicFramePr>
              <p:nvPr>
                <p:extLst>
                  <p:ext uri="{D42A27DB-BD31-4B8C-83A1-F6EECF244321}">
                    <p14:modId xmlns:p14="http://schemas.microsoft.com/office/powerpoint/2010/main" val="1335506123"/>
                  </p:ext>
                </p:extLst>
              </p:nvPr>
            </p:nvGraphicFramePr>
            <p:xfrm>
              <a:off x="8189372" y="5749247"/>
              <a:ext cx="1975976" cy="1111486"/>
            </p:xfrm>
            <a:graphic>
              <a:graphicData uri="http://schemas.microsoft.com/office/powerpoint/2016/slidezoom">
                <pslz:sldZm>
                  <pslz:sldZmObj sldId="293" cId="3521076982">
                    <pslz:zmPr id="{9B6BE783-80BF-4442-BEC6-EF19D29C46C5}" returnToParent="0" imageType="cover" transitionDur="1000">
                      <p166:blipFill xmlns:p166="http://schemas.microsoft.com/office/powerpoint/2016/6/main">
                        <a:blip r:embed="rId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p:pic>
            <p:nvPicPr>
              <p:cNvPr id="138" name="Folienzoom - 5/5">
                <a:hlinkClick r:id="rId9" action="ppaction://hlinksldjump"/>
                <a:extLst>
                  <a:ext uri="{FF2B5EF4-FFF2-40B4-BE49-F238E27FC236}">
                    <a16:creationId xmlns:a16="http://schemas.microsoft.com/office/drawing/2014/main" id="{492029E1-A281-4BF5-91B9-BB2152DEB3A0}"/>
                  </a:ext>
                </a:extLst>
              </p:cNvPr>
              <p:cNvPicPr>
                <a:picLocks noGrp="1" noRot="1" noChangeAspect="1" noMove="1" noResize="1" noEditPoints="1" noAdjustHandles="1" noChangeArrowheads="1" noChangeShapeType="1"/>
              </p:cNvPicPr>
              <p:nvPr/>
            </p:nvPicPr>
            <p:blipFill>
              <a:blip r:embed="rId10" cstate="hqprint">
                <a:extLst>
                  <a:ext uri="{28A0092B-C50C-407E-A947-70E740481C1C}">
                    <a14:useLocalDpi xmlns:a14="http://schemas.microsoft.com/office/drawing/2010/main" val="0"/>
                  </a:ext>
                </a:extLst>
              </a:blip>
              <a:stretch>
                <a:fillRect/>
              </a:stretch>
            </p:blipFill>
            <p:spPr>
              <a:xfrm>
                <a:off x="8189372" y="5749247"/>
                <a:ext cx="1975976" cy="1111486"/>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118" name="Folienzoom - 5/4">
                <a:extLst>
                  <a:ext uri="{FF2B5EF4-FFF2-40B4-BE49-F238E27FC236}">
                    <a16:creationId xmlns:a16="http://schemas.microsoft.com/office/drawing/2014/main" id="{8803308B-21EB-4FFE-866D-69BAA9498122}"/>
                  </a:ext>
                </a:extLst>
              </p:cNvPr>
              <p:cNvGraphicFramePr>
                <a:graphicFrameLocks noChangeAspect="1"/>
              </p:cNvGraphicFramePr>
              <p:nvPr>
                <p:extLst>
                  <p:ext uri="{D42A27DB-BD31-4B8C-83A1-F6EECF244321}">
                    <p14:modId xmlns:p14="http://schemas.microsoft.com/office/powerpoint/2010/main" val="801652941"/>
                  </p:ext>
                </p:extLst>
              </p:nvPr>
            </p:nvGraphicFramePr>
            <p:xfrm>
              <a:off x="6138987" y="5751014"/>
              <a:ext cx="1980852" cy="1114229"/>
            </p:xfrm>
            <a:graphic>
              <a:graphicData uri="http://schemas.microsoft.com/office/powerpoint/2016/slidezoom">
                <pslz:sldZm>
                  <pslz:sldZmObj sldId="288" cId="651233427">
                    <pslz:zmPr id="{4EC7CF26-D57F-41B9-95E5-0022A90E8D6D}" returnToParent="0" imageType="cover" transitionDur="1000">
                      <p166:blipFill xmlns:p166="http://schemas.microsoft.com/office/powerpoint/2016/6/main">
                        <a:blip r:embed="rId1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p:pic>
            <p:nvPicPr>
              <p:cNvPr id="118" name="Folienzoom - 5/4">
                <a:hlinkClick r:id="rId12" action="ppaction://hlinksldjump"/>
                <a:extLst>
                  <a:ext uri="{FF2B5EF4-FFF2-40B4-BE49-F238E27FC236}">
                    <a16:creationId xmlns:a16="http://schemas.microsoft.com/office/drawing/2014/main" id="{8803308B-21EB-4FFE-866D-69BAA9498122}"/>
                  </a:ext>
                </a:extLst>
              </p:cNvPr>
              <p:cNvPicPr>
                <a:picLocks noGrp="1" noRot="1" noChangeAspect="1" noMove="1" noResize="1" noEditPoints="1" noAdjustHandles="1" noChangeArrowheads="1" noChangeShapeType="1"/>
              </p:cNvPicPr>
              <p:nvPr/>
            </p:nvPicPr>
            <p:blipFill>
              <a:blip r:embed="rId13" cstate="hqprint">
                <a:extLst>
                  <a:ext uri="{28A0092B-C50C-407E-A947-70E740481C1C}">
                    <a14:useLocalDpi xmlns:a14="http://schemas.microsoft.com/office/drawing/2010/main" val="0"/>
                  </a:ext>
                </a:extLst>
              </a:blip>
              <a:stretch>
                <a:fillRect/>
              </a:stretch>
            </p:blipFill>
            <p:spPr>
              <a:xfrm>
                <a:off x="6138987" y="5751014"/>
                <a:ext cx="1980852" cy="1114229"/>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97" name="Folienzoom - 5/3">
                <a:extLst>
                  <a:ext uri="{FF2B5EF4-FFF2-40B4-BE49-F238E27FC236}">
                    <a16:creationId xmlns:a16="http://schemas.microsoft.com/office/drawing/2014/main" id="{0F1F1A49-5B9E-468B-BCE0-35716F102BEA}"/>
                  </a:ext>
                </a:extLst>
              </p:cNvPr>
              <p:cNvGraphicFramePr>
                <a:graphicFrameLocks noChangeAspect="1"/>
              </p:cNvGraphicFramePr>
              <p:nvPr>
                <p:extLst>
                  <p:ext uri="{D42A27DB-BD31-4B8C-83A1-F6EECF244321}">
                    <p14:modId xmlns:p14="http://schemas.microsoft.com/office/powerpoint/2010/main" val="2967970755"/>
                  </p:ext>
                </p:extLst>
              </p:nvPr>
            </p:nvGraphicFramePr>
            <p:xfrm>
              <a:off x="4090478" y="5748886"/>
              <a:ext cx="1971939" cy="1109216"/>
            </p:xfrm>
            <a:graphic>
              <a:graphicData uri="http://schemas.microsoft.com/office/powerpoint/2016/slidezoom">
                <pslz:sldZm>
                  <pslz:sldZmObj sldId="283" cId="931888346">
                    <pslz:zmPr id="{33F4333D-2EFC-4E57-98DE-28B541727BD2}" returnToParent="0" imageType="cover" transitionDur="1000">
                      <p166:blipFill xmlns:p166="http://schemas.microsoft.com/office/powerpoint/2016/6/main">
                        <a:blip r:embed="rId1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p:pic>
            <p:nvPicPr>
              <p:cNvPr id="97" name="Folienzoom - 5/3">
                <a:hlinkClick r:id="rId15" action="ppaction://hlinksldjump"/>
                <a:extLst>
                  <a:ext uri="{FF2B5EF4-FFF2-40B4-BE49-F238E27FC236}">
                    <a16:creationId xmlns:a16="http://schemas.microsoft.com/office/drawing/2014/main" id="{0F1F1A49-5B9E-468B-BCE0-35716F102BEA}"/>
                  </a:ext>
                </a:extLst>
              </p:cNvPr>
              <p:cNvPicPr>
                <a:picLocks noGrp="1" noRot="1" noChangeAspect="1" noMove="1" noResize="1" noEditPoints="1" noAdjustHandles="1" noChangeArrowheads="1" noChangeShapeType="1"/>
              </p:cNvPicPr>
              <p:nvPr/>
            </p:nvPicPr>
            <p:blipFill>
              <a:blip r:embed="rId16" cstate="hqprint">
                <a:extLst>
                  <a:ext uri="{28A0092B-C50C-407E-A947-70E740481C1C}">
                    <a14:useLocalDpi xmlns:a14="http://schemas.microsoft.com/office/drawing/2010/main" val="0"/>
                  </a:ext>
                </a:extLst>
              </a:blip>
              <a:stretch>
                <a:fillRect/>
              </a:stretch>
            </p:blipFill>
            <p:spPr>
              <a:xfrm>
                <a:off x="4090478" y="5748886"/>
                <a:ext cx="1971939" cy="1109216"/>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84" name="Folienzoom - 5/2">
                <a:extLst>
                  <a:ext uri="{FF2B5EF4-FFF2-40B4-BE49-F238E27FC236}">
                    <a16:creationId xmlns:a16="http://schemas.microsoft.com/office/drawing/2014/main" id="{EFB97240-BBED-46E8-8E29-801064152833}"/>
                  </a:ext>
                </a:extLst>
              </p:cNvPr>
              <p:cNvGraphicFramePr>
                <a:graphicFrameLocks noChangeAspect="1"/>
              </p:cNvGraphicFramePr>
              <p:nvPr>
                <p:extLst>
                  <p:ext uri="{D42A27DB-BD31-4B8C-83A1-F6EECF244321}">
                    <p14:modId xmlns:p14="http://schemas.microsoft.com/office/powerpoint/2010/main" val="363249940"/>
                  </p:ext>
                </p:extLst>
              </p:nvPr>
            </p:nvGraphicFramePr>
            <p:xfrm>
              <a:off x="2052165" y="5753003"/>
              <a:ext cx="1961818" cy="1103523"/>
            </p:xfrm>
            <a:graphic>
              <a:graphicData uri="http://schemas.microsoft.com/office/powerpoint/2016/slidezoom">
                <pslz:sldZm>
                  <pslz:sldZmObj sldId="278" cId="2408853563">
                    <pslz:zmPr id="{BC64698D-D4E3-43B9-8E39-787BB862BE1B}" returnToParent="0" imageType="cover" transitionDur="1000">
                      <p166:blipFill xmlns:p166="http://schemas.microsoft.com/office/powerpoint/2016/6/main">
                        <a:blip r:embed="rId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1818" cy="1103523"/>
                        </a:xfrm>
                        <a:prstGeom prst="rect">
                          <a:avLst/>
                        </a:prstGeom>
                        <a:ln w="3175">
                          <a:solidFill>
                            <a:prstClr val="ltGray"/>
                          </a:solidFill>
                        </a:ln>
                      </p166:spPr>
                    </pslz:zmPr>
                  </pslz:sldZmObj>
                </pslz:sldZm>
              </a:graphicData>
            </a:graphic>
          </p:graphicFrame>
        </mc:Choice>
        <mc:Fallback>
          <p:pic>
            <p:nvPicPr>
              <p:cNvPr id="84" name="Folienzoom - 5/2">
                <a:hlinkClick r:id="rId17" action="ppaction://hlinksldjump"/>
                <a:extLst>
                  <a:ext uri="{FF2B5EF4-FFF2-40B4-BE49-F238E27FC236}">
                    <a16:creationId xmlns:a16="http://schemas.microsoft.com/office/drawing/2014/main" id="{EFB97240-BBED-46E8-8E29-801064152833}"/>
                  </a:ext>
                </a:extLst>
              </p:cNvPr>
              <p:cNvPicPr>
                <a:picLocks noGrp="1" noRot="1" noChangeAspect="1" noMove="1" noResize="1" noEditPoints="1" noAdjustHandles="1" noChangeArrowheads="1" noChangeShapeType="1"/>
              </p:cNvPicPr>
              <p:nvPr/>
            </p:nvPicPr>
            <p:blipFill>
              <a:blip r:embed="rId5" cstate="hqprint">
                <a:extLst>
                  <a:ext uri="{28A0092B-C50C-407E-A947-70E740481C1C}">
                    <a14:useLocalDpi xmlns:a14="http://schemas.microsoft.com/office/drawing/2010/main" val="0"/>
                  </a:ext>
                </a:extLst>
              </a:blip>
              <a:stretch>
                <a:fillRect/>
              </a:stretch>
            </p:blipFill>
            <p:spPr>
              <a:xfrm>
                <a:off x="2052165" y="5753003"/>
                <a:ext cx="1961818" cy="1103523"/>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38" name="Folienzoom - 5/1">
                <a:extLst>
                  <a:ext uri="{FF2B5EF4-FFF2-40B4-BE49-F238E27FC236}">
                    <a16:creationId xmlns:a16="http://schemas.microsoft.com/office/drawing/2014/main" id="{96E6541A-F84D-491B-84BA-932283760904}"/>
                  </a:ext>
                </a:extLst>
              </p:cNvPr>
              <p:cNvGraphicFramePr>
                <a:graphicFrameLocks noChangeAspect="1"/>
              </p:cNvGraphicFramePr>
              <p:nvPr>
                <p:extLst>
                  <p:ext uri="{D42A27DB-BD31-4B8C-83A1-F6EECF244321}">
                    <p14:modId xmlns:p14="http://schemas.microsoft.com/office/powerpoint/2010/main" val="4240614200"/>
                  </p:ext>
                </p:extLst>
              </p:nvPr>
            </p:nvGraphicFramePr>
            <p:xfrm>
              <a:off x="11269" y="5744187"/>
              <a:ext cx="1980852" cy="1114229"/>
            </p:xfrm>
            <a:graphic>
              <a:graphicData uri="http://schemas.microsoft.com/office/powerpoint/2016/slidezoom">
                <pslz:sldZm>
                  <pslz:sldZmObj sldId="272" cId="885251257">
                    <pslz:zmPr id="{3081A411-539C-48AE-B322-F5AD322A86D7}" returnToParent="0" imageType="cover" transitionDur="1000">
                      <p166:blipFill xmlns:p166="http://schemas.microsoft.com/office/powerpoint/2016/6/main">
                        <a:blip r:embed="rId1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p:pic>
            <p:nvPicPr>
              <p:cNvPr id="38" name="Folienzoom - 5/1">
                <a:hlinkClick r:id="rId18" action="ppaction://hlinksldjump"/>
                <a:extLst>
                  <a:ext uri="{FF2B5EF4-FFF2-40B4-BE49-F238E27FC236}">
                    <a16:creationId xmlns:a16="http://schemas.microsoft.com/office/drawing/2014/main" id="{96E6541A-F84D-491B-84BA-932283760904}"/>
                  </a:ext>
                </a:extLst>
              </p:cNvPr>
              <p:cNvPicPr>
                <a:picLocks noGrp="1" noRot="1" noChangeAspect="1" noMove="1" noResize="1" noEditPoints="1" noAdjustHandles="1" noChangeArrowheads="1" noChangeShapeType="1"/>
              </p:cNvPicPr>
              <p:nvPr/>
            </p:nvPicPr>
            <p:blipFill>
              <a:blip r:embed="rId13" cstate="hqprint">
                <a:extLst>
                  <a:ext uri="{28A0092B-C50C-407E-A947-70E740481C1C}">
                    <a14:useLocalDpi xmlns:a14="http://schemas.microsoft.com/office/drawing/2010/main" val="0"/>
                  </a:ext>
                </a:extLst>
              </a:blip>
              <a:stretch>
                <a:fillRect/>
              </a:stretch>
            </p:blipFill>
            <p:spPr>
              <a:xfrm>
                <a:off x="11269" y="5744187"/>
                <a:ext cx="1980852" cy="1114229"/>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154" name="Folienzoom - 4/6">
                <a:extLst>
                  <a:ext uri="{FF2B5EF4-FFF2-40B4-BE49-F238E27FC236}">
                    <a16:creationId xmlns:a16="http://schemas.microsoft.com/office/drawing/2014/main" id="{5B6B5E99-CEB1-42BA-8633-D9C3CD8D9CE8}"/>
                  </a:ext>
                </a:extLst>
              </p:cNvPr>
              <p:cNvGraphicFramePr>
                <a:graphicFrameLocks noChangeAspect="1"/>
              </p:cNvGraphicFramePr>
              <p:nvPr>
                <p:extLst>
                  <p:ext uri="{D42A27DB-BD31-4B8C-83A1-F6EECF244321}">
                    <p14:modId xmlns:p14="http://schemas.microsoft.com/office/powerpoint/2010/main" val="2916146584"/>
                  </p:ext>
                </p:extLst>
              </p:nvPr>
            </p:nvGraphicFramePr>
            <p:xfrm>
              <a:off x="10234556" y="4590890"/>
              <a:ext cx="1962000" cy="1103625"/>
            </p:xfrm>
            <a:graphic>
              <a:graphicData uri="http://schemas.microsoft.com/office/powerpoint/2016/slidezoom">
                <pslz:sldZm>
                  <pslz:sldZmObj sldId="297" cId="2735875147">
                    <pslz:zmPr id="{4022518B-DB75-49D1-9EBD-CD88BB17F8DB}" returnToParent="0" imageType="cover" transitionDur="1000">
                      <p166:blipFill xmlns:p166="http://schemas.microsoft.com/office/powerpoint/2016/6/main">
                        <a:blip r:embed="rId1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p:pic>
            <p:nvPicPr>
              <p:cNvPr id="154" name="Folienzoom - 4/6">
                <a:hlinkClick r:id="rId20" action="ppaction://hlinksldjump"/>
                <a:extLst>
                  <a:ext uri="{FF2B5EF4-FFF2-40B4-BE49-F238E27FC236}">
                    <a16:creationId xmlns:a16="http://schemas.microsoft.com/office/drawing/2014/main" id="{5B6B5E99-CEB1-42BA-8633-D9C3CD8D9CE8}"/>
                  </a:ext>
                </a:extLst>
              </p:cNvPr>
              <p:cNvPicPr>
                <a:picLocks noGrp="1" noRot="1" noChangeAspect="1" noMove="1" noResize="1" noEditPoints="1" noAdjustHandles="1" noChangeArrowheads="1" noChangeShapeType="1"/>
              </p:cNvPicPr>
              <p:nvPr/>
            </p:nvPicPr>
            <p:blipFill>
              <a:blip r:embed="rId21" cstate="hqprint">
                <a:extLst>
                  <a:ext uri="{28A0092B-C50C-407E-A947-70E740481C1C}">
                    <a14:useLocalDpi xmlns:a14="http://schemas.microsoft.com/office/drawing/2010/main" val="0"/>
                  </a:ext>
                </a:extLst>
              </a:blip>
              <a:stretch>
                <a:fillRect/>
              </a:stretch>
            </p:blipFill>
            <p:spPr>
              <a:xfrm>
                <a:off x="10234556" y="4590890"/>
                <a:ext cx="1962000" cy="1103625"/>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134" name="Folienzoom - 4/5">
                <a:extLst>
                  <a:ext uri="{FF2B5EF4-FFF2-40B4-BE49-F238E27FC236}">
                    <a16:creationId xmlns:a16="http://schemas.microsoft.com/office/drawing/2014/main" id="{E62F3464-8E44-4181-B0C8-D108886CE600}"/>
                  </a:ext>
                </a:extLst>
              </p:cNvPr>
              <p:cNvGraphicFramePr>
                <a:graphicFrameLocks noChangeAspect="1"/>
              </p:cNvGraphicFramePr>
              <p:nvPr>
                <p:extLst>
                  <p:ext uri="{D42A27DB-BD31-4B8C-83A1-F6EECF244321}">
                    <p14:modId xmlns:p14="http://schemas.microsoft.com/office/powerpoint/2010/main" val="296916116"/>
                  </p:ext>
                </p:extLst>
              </p:nvPr>
            </p:nvGraphicFramePr>
            <p:xfrm>
              <a:off x="8192031" y="4603275"/>
              <a:ext cx="1975976" cy="1111486"/>
            </p:xfrm>
            <a:graphic>
              <a:graphicData uri="http://schemas.microsoft.com/office/powerpoint/2016/slidezoom">
                <pslz:sldZm>
                  <pslz:sldZmObj sldId="292" cId="2740082526">
                    <pslz:zmPr id="{A6672339-AF73-45F5-8A80-8CA124DCFA45}" returnToParent="0" imageType="cover" transitionDur="1000">
                      <p166:blipFill xmlns:p166="http://schemas.microsoft.com/office/powerpoint/2016/6/main">
                        <a:blip r:embed="rId22"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p:pic>
            <p:nvPicPr>
              <p:cNvPr id="134" name="Folienzoom - 4/5">
                <a:hlinkClick r:id="rId23" action="ppaction://hlinksldjump"/>
                <a:extLst>
                  <a:ext uri="{FF2B5EF4-FFF2-40B4-BE49-F238E27FC236}">
                    <a16:creationId xmlns:a16="http://schemas.microsoft.com/office/drawing/2014/main" id="{E62F3464-8E44-4181-B0C8-D108886CE600}"/>
                  </a:ext>
                </a:extLst>
              </p:cNvPr>
              <p:cNvPicPr>
                <a:picLocks noGrp="1" noRot="1" noChangeAspect="1" noMove="1" noResize="1" noEditPoints="1" noAdjustHandles="1" noChangeArrowheads="1" noChangeShapeType="1"/>
              </p:cNvPicPr>
              <p:nvPr/>
            </p:nvPicPr>
            <p:blipFill>
              <a:blip r:embed="rId24" cstate="hqprint">
                <a:extLst>
                  <a:ext uri="{28A0092B-C50C-407E-A947-70E740481C1C}">
                    <a14:useLocalDpi xmlns:a14="http://schemas.microsoft.com/office/drawing/2010/main" val="0"/>
                  </a:ext>
                </a:extLst>
              </a:blip>
              <a:stretch>
                <a:fillRect/>
              </a:stretch>
            </p:blipFill>
            <p:spPr>
              <a:xfrm>
                <a:off x="8192031" y="4603275"/>
                <a:ext cx="1975976" cy="1111486"/>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114" name="Folienzoom - 4/4">
                <a:extLst>
                  <a:ext uri="{FF2B5EF4-FFF2-40B4-BE49-F238E27FC236}">
                    <a16:creationId xmlns:a16="http://schemas.microsoft.com/office/drawing/2014/main" id="{7CEDB38F-3747-4029-9E15-E056631E867A}"/>
                  </a:ext>
                </a:extLst>
              </p:cNvPr>
              <p:cNvGraphicFramePr>
                <a:graphicFrameLocks noChangeAspect="1"/>
              </p:cNvGraphicFramePr>
              <p:nvPr>
                <p:extLst>
                  <p:ext uri="{D42A27DB-BD31-4B8C-83A1-F6EECF244321}">
                    <p14:modId xmlns:p14="http://schemas.microsoft.com/office/powerpoint/2010/main" val="1736064905"/>
                  </p:ext>
                </p:extLst>
              </p:nvPr>
            </p:nvGraphicFramePr>
            <p:xfrm>
              <a:off x="6143184" y="4626385"/>
              <a:ext cx="1980852" cy="1114229"/>
            </p:xfrm>
            <a:graphic>
              <a:graphicData uri="http://schemas.microsoft.com/office/powerpoint/2016/slidezoom">
                <pslz:sldZm>
                  <pslz:sldZmObj sldId="287" cId="2627552705">
                    <pslz:zmPr id="{074134CD-36DC-429F-8186-E55B7F659B53}" returnToParent="0" imageType="cover" transitionDur="1000">
                      <p166:blipFill xmlns:p166="http://schemas.microsoft.com/office/powerpoint/2016/6/main">
                        <a:blip r:embed="rId25"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p:pic>
            <p:nvPicPr>
              <p:cNvPr id="114" name="Folienzoom - 4/4">
                <a:hlinkClick r:id="rId26" action="ppaction://hlinksldjump"/>
                <a:extLst>
                  <a:ext uri="{FF2B5EF4-FFF2-40B4-BE49-F238E27FC236}">
                    <a16:creationId xmlns:a16="http://schemas.microsoft.com/office/drawing/2014/main" id="{7CEDB38F-3747-4029-9E15-E056631E867A}"/>
                  </a:ext>
                </a:extLst>
              </p:cNvPr>
              <p:cNvPicPr>
                <a:picLocks noGrp="1" noRot="1" noChangeAspect="1" noMove="1" noResize="1" noEditPoints="1" noAdjustHandles="1" noChangeArrowheads="1" noChangeShapeType="1"/>
              </p:cNvPicPr>
              <p:nvPr/>
            </p:nvPicPr>
            <p:blipFill>
              <a:blip r:embed="rId27" cstate="hqprint">
                <a:extLst>
                  <a:ext uri="{28A0092B-C50C-407E-A947-70E740481C1C}">
                    <a14:useLocalDpi xmlns:a14="http://schemas.microsoft.com/office/drawing/2010/main" val="0"/>
                  </a:ext>
                </a:extLst>
              </a:blip>
              <a:stretch>
                <a:fillRect/>
              </a:stretch>
            </p:blipFill>
            <p:spPr>
              <a:xfrm>
                <a:off x="6143184" y="4626385"/>
                <a:ext cx="1980852" cy="1114229"/>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93" name="Folienzoom - 4/3">
                <a:extLst>
                  <a:ext uri="{FF2B5EF4-FFF2-40B4-BE49-F238E27FC236}">
                    <a16:creationId xmlns:a16="http://schemas.microsoft.com/office/drawing/2014/main" id="{6A3A7877-0BE7-4A5F-A0D6-CC50543C59D8}"/>
                  </a:ext>
                </a:extLst>
              </p:cNvPr>
              <p:cNvGraphicFramePr>
                <a:graphicFrameLocks noChangeAspect="1"/>
              </p:cNvGraphicFramePr>
              <p:nvPr>
                <p:extLst>
                  <p:ext uri="{D42A27DB-BD31-4B8C-83A1-F6EECF244321}">
                    <p14:modId xmlns:p14="http://schemas.microsoft.com/office/powerpoint/2010/main" val="1044783922"/>
                  </p:ext>
                </p:extLst>
              </p:nvPr>
            </p:nvGraphicFramePr>
            <p:xfrm>
              <a:off x="4093329" y="4624497"/>
              <a:ext cx="1971939" cy="1109216"/>
            </p:xfrm>
            <a:graphic>
              <a:graphicData uri="http://schemas.microsoft.com/office/powerpoint/2016/slidezoom">
                <pslz:sldZm>
                  <pslz:sldZmObj sldId="282" cId="1713479205">
                    <pslz:zmPr id="{97D47C76-B9BD-4FB7-949B-823C41333D96}" returnToParent="0" imageType="cover" transitionDur="1000">
                      <p166:blipFill xmlns:p166="http://schemas.microsoft.com/office/powerpoint/2016/6/main">
                        <a:blip r:embed="rId2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p:pic>
            <p:nvPicPr>
              <p:cNvPr id="93" name="Folienzoom - 4/3">
                <a:hlinkClick r:id="rId29" action="ppaction://hlinksldjump"/>
                <a:extLst>
                  <a:ext uri="{FF2B5EF4-FFF2-40B4-BE49-F238E27FC236}">
                    <a16:creationId xmlns:a16="http://schemas.microsoft.com/office/drawing/2014/main" id="{6A3A7877-0BE7-4A5F-A0D6-CC50543C59D8}"/>
                  </a:ext>
                </a:extLst>
              </p:cNvPr>
              <p:cNvPicPr>
                <a:picLocks noGrp="1" noRot="1" noChangeAspect="1" noMove="1" noResize="1" noEditPoints="1" noAdjustHandles="1" noChangeArrowheads="1" noChangeShapeType="1"/>
              </p:cNvPicPr>
              <p:nvPr/>
            </p:nvPicPr>
            <p:blipFill>
              <a:blip r:embed="rId30" cstate="hqprint">
                <a:extLst>
                  <a:ext uri="{28A0092B-C50C-407E-A947-70E740481C1C}">
                    <a14:useLocalDpi xmlns:a14="http://schemas.microsoft.com/office/drawing/2010/main" val="0"/>
                  </a:ext>
                </a:extLst>
              </a:blip>
              <a:stretch>
                <a:fillRect/>
              </a:stretch>
            </p:blipFill>
            <p:spPr>
              <a:xfrm>
                <a:off x="4093329" y="4624497"/>
                <a:ext cx="1971939" cy="1109216"/>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82" name="Folienzoom - 4/2">
                <a:extLst>
                  <a:ext uri="{FF2B5EF4-FFF2-40B4-BE49-F238E27FC236}">
                    <a16:creationId xmlns:a16="http://schemas.microsoft.com/office/drawing/2014/main" id="{48A89C60-6FFC-4B57-AA21-850830654208}"/>
                  </a:ext>
                </a:extLst>
              </p:cNvPr>
              <p:cNvGraphicFramePr>
                <a:graphicFrameLocks noChangeAspect="1"/>
              </p:cNvGraphicFramePr>
              <p:nvPr>
                <p:extLst>
                  <p:ext uri="{D42A27DB-BD31-4B8C-83A1-F6EECF244321}">
                    <p14:modId xmlns:p14="http://schemas.microsoft.com/office/powerpoint/2010/main" val="2029154946"/>
                  </p:ext>
                </p:extLst>
              </p:nvPr>
            </p:nvGraphicFramePr>
            <p:xfrm>
              <a:off x="2036530" y="4602484"/>
              <a:ext cx="1996382" cy="1122965"/>
            </p:xfrm>
            <a:graphic>
              <a:graphicData uri="http://schemas.microsoft.com/office/powerpoint/2016/slidezoom">
                <pslz:sldZm>
                  <pslz:sldZmObj sldId="277" cId="1083251038">
                    <pslz:zmPr id="{20BFE3CD-D689-4CA3-9F02-1D896603F94E}" returnToParent="0" imageType="cover" transitionDur="1000">
                      <p166:blipFill xmlns:p166="http://schemas.microsoft.com/office/powerpoint/2016/6/main">
                        <a:blip r:embed="rId3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p:pic>
            <p:nvPicPr>
              <p:cNvPr id="82" name="Folienzoom - 4/2">
                <a:hlinkClick r:id="rId32" action="ppaction://hlinksldjump"/>
                <a:extLst>
                  <a:ext uri="{FF2B5EF4-FFF2-40B4-BE49-F238E27FC236}">
                    <a16:creationId xmlns:a16="http://schemas.microsoft.com/office/drawing/2014/main" id="{48A89C60-6FFC-4B57-AA21-850830654208}"/>
                  </a:ext>
                </a:extLst>
              </p:cNvPr>
              <p:cNvPicPr>
                <a:picLocks noGrp="1" noRot="1" noChangeAspect="1" noMove="1" noResize="1" noEditPoints="1" noAdjustHandles="1" noChangeArrowheads="1" noChangeShapeType="1"/>
              </p:cNvPicPr>
              <p:nvPr/>
            </p:nvPicPr>
            <p:blipFill>
              <a:blip r:embed="rId33" cstate="hqprint">
                <a:extLst>
                  <a:ext uri="{28A0092B-C50C-407E-A947-70E740481C1C}">
                    <a14:useLocalDpi xmlns:a14="http://schemas.microsoft.com/office/drawing/2010/main" val="0"/>
                  </a:ext>
                </a:extLst>
              </a:blip>
              <a:stretch>
                <a:fillRect/>
              </a:stretch>
            </p:blipFill>
            <p:spPr>
              <a:xfrm>
                <a:off x="2036530" y="4602484"/>
                <a:ext cx="1996382" cy="1122965"/>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34" name="Folienzoom - 4/1">
                <a:extLst>
                  <a:ext uri="{FF2B5EF4-FFF2-40B4-BE49-F238E27FC236}">
                    <a16:creationId xmlns:a16="http://schemas.microsoft.com/office/drawing/2014/main" id="{37EF6882-75F2-4FF0-9DF5-0CC26FEE60D8}"/>
                  </a:ext>
                </a:extLst>
              </p:cNvPr>
              <p:cNvGraphicFramePr>
                <a:graphicFrameLocks noChangeAspect="1"/>
              </p:cNvGraphicFramePr>
              <p:nvPr>
                <p:extLst>
                  <p:ext uri="{D42A27DB-BD31-4B8C-83A1-F6EECF244321}">
                    <p14:modId xmlns:p14="http://schemas.microsoft.com/office/powerpoint/2010/main" val="486453230"/>
                  </p:ext>
                </p:extLst>
              </p:nvPr>
            </p:nvGraphicFramePr>
            <p:xfrm>
              <a:off x="0" y="4594769"/>
              <a:ext cx="2015355" cy="1133637"/>
            </p:xfrm>
            <a:graphic>
              <a:graphicData uri="http://schemas.microsoft.com/office/powerpoint/2016/slidezoom">
                <pslz:sldZm>
                  <pslz:sldZmObj sldId="271" cId="2738594996">
                    <pslz:zmPr id="{2456DF3D-2160-44DB-850E-382AC2A993E3}" returnToParent="0" imageType="cover" transitionDur="1000">
                      <p166:blipFill xmlns:p166="http://schemas.microsoft.com/office/powerpoint/2016/6/main">
                        <a:blip r:embed="rId3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5355" cy="1133637"/>
                        </a:xfrm>
                        <a:prstGeom prst="rect">
                          <a:avLst/>
                        </a:prstGeom>
                        <a:ln w="3175">
                          <a:solidFill>
                            <a:prstClr val="ltGray"/>
                          </a:solidFill>
                        </a:ln>
                      </p166:spPr>
                    </pslz:zmPr>
                  </pslz:sldZmObj>
                </pslz:sldZm>
              </a:graphicData>
            </a:graphic>
          </p:graphicFrame>
        </mc:Choice>
        <mc:Fallback>
          <p:pic>
            <p:nvPicPr>
              <p:cNvPr id="34" name="Folienzoom - 4/1">
                <a:hlinkClick r:id="rId35" action="ppaction://hlinksldjump"/>
                <a:extLst>
                  <a:ext uri="{FF2B5EF4-FFF2-40B4-BE49-F238E27FC236}">
                    <a16:creationId xmlns:a16="http://schemas.microsoft.com/office/drawing/2014/main" id="{37EF6882-75F2-4FF0-9DF5-0CC26FEE60D8}"/>
                  </a:ext>
                </a:extLst>
              </p:cNvPr>
              <p:cNvPicPr>
                <a:picLocks noGrp="1" noRot="1" noChangeAspect="1" noMove="1" noResize="1" noEditPoints="1" noAdjustHandles="1" noChangeArrowheads="1" noChangeShapeType="1"/>
              </p:cNvPicPr>
              <p:nvPr/>
            </p:nvPicPr>
            <p:blipFill>
              <a:blip r:embed="rId36" cstate="hqprint">
                <a:extLst>
                  <a:ext uri="{28A0092B-C50C-407E-A947-70E740481C1C}">
                    <a14:useLocalDpi xmlns:a14="http://schemas.microsoft.com/office/drawing/2010/main" val="0"/>
                  </a:ext>
                </a:extLst>
              </a:blip>
              <a:stretch>
                <a:fillRect/>
              </a:stretch>
            </p:blipFill>
            <p:spPr>
              <a:xfrm>
                <a:off x="0" y="4594769"/>
                <a:ext cx="2015355" cy="1133637"/>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150" name="Folienzoom - 3/6">
                <a:extLst>
                  <a:ext uri="{FF2B5EF4-FFF2-40B4-BE49-F238E27FC236}">
                    <a16:creationId xmlns:a16="http://schemas.microsoft.com/office/drawing/2014/main" id="{8ACF8313-CDA4-457B-9FEF-A9992B3DEC94}"/>
                  </a:ext>
                </a:extLst>
              </p:cNvPr>
              <p:cNvGraphicFramePr>
                <a:graphicFrameLocks noChangeAspect="1"/>
              </p:cNvGraphicFramePr>
              <p:nvPr>
                <p:extLst>
                  <p:ext uri="{D42A27DB-BD31-4B8C-83A1-F6EECF244321}">
                    <p14:modId xmlns:p14="http://schemas.microsoft.com/office/powerpoint/2010/main" val="1464446806"/>
                  </p:ext>
                </p:extLst>
              </p:nvPr>
            </p:nvGraphicFramePr>
            <p:xfrm>
              <a:off x="10234456" y="3465261"/>
              <a:ext cx="1962000" cy="1103625"/>
            </p:xfrm>
            <a:graphic>
              <a:graphicData uri="http://schemas.microsoft.com/office/powerpoint/2016/slidezoom">
                <pslz:sldZm>
                  <pslz:sldZmObj sldId="296" cId="1537631514">
                    <pslz:zmPr id="{95EC5095-BDEC-4F16-B3C9-7617C712EEE5}" returnToParent="0" imageType="cover" transitionDur="1000">
                      <p166:blipFill xmlns:p166="http://schemas.microsoft.com/office/powerpoint/2016/6/main">
                        <a:blip r:embed="rId3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p:pic>
            <p:nvPicPr>
              <p:cNvPr id="150" name="Folienzoom - 3/6">
                <a:hlinkClick r:id="rId38" action="ppaction://hlinksldjump"/>
                <a:extLst>
                  <a:ext uri="{FF2B5EF4-FFF2-40B4-BE49-F238E27FC236}">
                    <a16:creationId xmlns:a16="http://schemas.microsoft.com/office/drawing/2014/main" id="{8ACF8313-CDA4-457B-9FEF-A9992B3DEC94}"/>
                  </a:ext>
                </a:extLst>
              </p:cNvPr>
              <p:cNvPicPr>
                <a:picLocks noGrp="1" noRot="1" noChangeAspect="1" noMove="1" noResize="1" noEditPoints="1" noAdjustHandles="1" noChangeArrowheads="1" noChangeShapeType="1"/>
              </p:cNvPicPr>
              <p:nvPr/>
            </p:nvPicPr>
            <p:blipFill>
              <a:blip r:embed="rId39" cstate="hqprint">
                <a:extLst>
                  <a:ext uri="{28A0092B-C50C-407E-A947-70E740481C1C}">
                    <a14:useLocalDpi xmlns:a14="http://schemas.microsoft.com/office/drawing/2010/main" val="0"/>
                  </a:ext>
                </a:extLst>
              </a:blip>
              <a:stretch>
                <a:fillRect/>
              </a:stretch>
            </p:blipFill>
            <p:spPr>
              <a:xfrm>
                <a:off x="10234456" y="3465261"/>
                <a:ext cx="1962000" cy="1103625"/>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130" name="Folienzoom - 3/5">
                <a:extLst>
                  <a:ext uri="{FF2B5EF4-FFF2-40B4-BE49-F238E27FC236}">
                    <a16:creationId xmlns:a16="http://schemas.microsoft.com/office/drawing/2014/main" id="{02F074A4-6E41-42B2-A054-0F706F882739}"/>
                  </a:ext>
                </a:extLst>
              </p:cNvPr>
              <p:cNvGraphicFramePr>
                <a:graphicFrameLocks noChangeAspect="1"/>
              </p:cNvGraphicFramePr>
              <p:nvPr>
                <p:extLst>
                  <p:ext uri="{D42A27DB-BD31-4B8C-83A1-F6EECF244321}">
                    <p14:modId xmlns:p14="http://schemas.microsoft.com/office/powerpoint/2010/main" val="2037108983"/>
                  </p:ext>
                </p:extLst>
              </p:nvPr>
            </p:nvGraphicFramePr>
            <p:xfrm>
              <a:off x="8192031" y="3487760"/>
              <a:ext cx="1975976" cy="1111486"/>
            </p:xfrm>
            <a:graphic>
              <a:graphicData uri="http://schemas.microsoft.com/office/powerpoint/2016/slidezoom">
                <pslz:sldZm>
                  <pslz:sldZmObj sldId="291" cId="1096644749">
                    <pslz:zmPr id="{8DEC09B3-439B-40C2-91E9-5DAA30E164BF}" returnToParent="0" imageType="cover" transitionDur="1000">
                      <p166:blipFill xmlns:p166="http://schemas.microsoft.com/office/powerpoint/2016/6/main">
                        <a:blip r:embed="rId4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p:pic>
            <p:nvPicPr>
              <p:cNvPr id="130" name="Folienzoom - 3/5">
                <a:hlinkClick r:id="rId41" action="ppaction://hlinksldjump"/>
                <a:extLst>
                  <a:ext uri="{FF2B5EF4-FFF2-40B4-BE49-F238E27FC236}">
                    <a16:creationId xmlns:a16="http://schemas.microsoft.com/office/drawing/2014/main" id="{02F074A4-6E41-42B2-A054-0F706F882739}"/>
                  </a:ext>
                </a:extLst>
              </p:cNvPr>
              <p:cNvPicPr>
                <a:picLocks noGrp="1" noRot="1" noChangeAspect="1" noMove="1" noResize="1" noEditPoints="1" noAdjustHandles="1" noChangeArrowheads="1" noChangeShapeType="1"/>
              </p:cNvPicPr>
              <p:nvPr/>
            </p:nvPicPr>
            <p:blipFill>
              <a:blip r:embed="rId42" cstate="hqprint">
                <a:extLst>
                  <a:ext uri="{28A0092B-C50C-407E-A947-70E740481C1C}">
                    <a14:useLocalDpi xmlns:a14="http://schemas.microsoft.com/office/drawing/2010/main" val="0"/>
                  </a:ext>
                </a:extLst>
              </a:blip>
              <a:stretch>
                <a:fillRect/>
              </a:stretch>
            </p:blipFill>
            <p:spPr>
              <a:xfrm>
                <a:off x="8192031" y="3487760"/>
                <a:ext cx="1975976" cy="1111486"/>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110" name="Folienzoom - 3/4">
                <a:extLst>
                  <a:ext uri="{FF2B5EF4-FFF2-40B4-BE49-F238E27FC236}">
                    <a16:creationId xmlns:a16="http://schemas.microsoft.com/office/drawing/2014/main" id="{82836F43-6125-4DC5-8EFE-996F6EFFF086}"/>
                  </a:ext>
                </a:extLst>
              </p:cNvPr>
              <p:cNvGraphicFramePr>
                <a:graphicFrameLocks noChangeAspect="1"/>
              </p:cNvGraphicFramePr>
              <p:nvPr>
                <p:extLst>
                  <p:ext uri="{D42A27DB-BD31-4B8C-83A1-F6EECF244321}">
                    <p14:modId xmlns:p14="http://schemas.microsoft.com/office/powerpoint/2010/main" val="3355161555"/>
                  </p:ext>
                </p:extLst>
              </p:nvPr>
            </p:nvGraphicFramePr>
            <p:xfrm>
              <a:off x="6143184" y="3471158"/>
              <a:ext cx="1980852" cy="1114229"/>
            </p:xfrm>
            <a:graphic>
              <a:graphicData uri="http://schemas.microsoft.com/office/powerpoint/2016/slidezoom">
                <pslz:sldZm>
                  <pslz:sldZmObj sldId="286" cId="1321349439">
                    <pslz:zmPr id="{3D1CF146-AA8C-4087-BC66-77BEE191AC7A}" returnToParent="0" imageType="cover" transitionDur="1000">
                      <p166:blipFill xmlns:p166="http://schemas.microsoft.com/office/powerpoint/2016/6/main">
                        <a:blip r:embed="rId4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p:pic>
            <p:nvPicPr>
              <p:cNvPr id="110" name="Folienzoom - 3/4">
                <a:hlinkClick r:id="rId44" action="ppaction://hlinksldjump"/>
                <a:extLst>
                  <a:ext uri="{FF2B5EF4-FFF2-40B4-BE49-F238E27FC236}">
                    <a16:creationId xmlns:a16="http://schemas.microsoft.com/office/drawing/2014/main" id="{82836F43-6125-4DC5-8EFE-996F6EFFF086}"/>
                  </a:ext>
                </a:extLst>
              </p:cNvPr>
              <p:cNvPicPr>
                <a:picLocks noGrp="1" noRot="1" noChangeAspect="1" noMove="1" noResize="1" noEditPoints="1" noAdjustHandles="1" noChangeArrowheads="1" noChangeShapeType="1"/>
              </p:cNvPicPr>
              <p:nvPr/>
            </p:nvPicPr>
            <p:blipFill>
              <a:blip r:embed="rId45" cstate="hqprint">
                <a:extLst>
                  <a:ext uri="{28A0092B-C50C-407E-A947-70E740481C1C}">
                    <a14:useLocalDpi xmlns:a14="http://schemas.microsoft.com/office/drawing/2010/main" val="0"/>
                  </a:ext>
                </a:extLst>
              </a:blip>
              <a:stretch>
                <a:fillRect/>
              </a:stretch>
            </p:blipFill>
            <p:spPr>
              <a:xfrm>
                <a:off x="6143184" y="3471158"/>
                <a:ext cx="1980852" cy="1114229"/>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91" name="Folienzoom - 3/3">
                <a:extLst>
                  <a:ext uri="{FF2B5EF4-FFF2-40B4-BE49-F238E27FC236}">
                    <a16:creationId xmlns:a16="http://schemas.microsoft.com/office/drawing/2014/main" id="{CB691788-42FD-4287-A593-AC756E6DE1DE}"/>
                  </a:ext>
                </a:extLst>
              </p:cNvPr>
              <p:cNvGraphicFramePr>
                <a:graphicFrameLocks noChangeAspect="1"/>
              </p:cNvGraphicFramePr>
              <p:nvPr>
                <p:extLst>
                  <p:ext uri="{D42A27DB-BD31-4B8C-83A1-F6EECF244321}">
                    <p14:modId xmlns:p14="http://schemas.microsoft.com/office/powerpoint/2010/main" val="2632464559"/>
                  </p:ext>
                </p:extLst>
              </p:nvPr>
            </p:nvGraphicFramePr>
            <p:xfrm>
              <a:off x="4091808" y="3461381"/>
              <a:ext cx="1971939" cy="1109216"/>
            </p:xfrm>
            <a:graphic>
              <a:graphicData uri="http://schemas.microsoft.com/office/powerpoint/2016/slidezoom">
                <pslz:sldZm>
                  <pslz:sldZmObj sldId="281" cId="317693037">
                    <pslz:zmPr id="{0A489BAF-63CA-4004-9840-7EEF435E19F9}" returnToParent="0" imageType="cover" transitionDur="1000">
                      <p166:blipFill xmlns:p166="http://schemas.microsoft.com/office/powerpoint/2016/6/main">
                        <a:blip r:embed="rId4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p:pic>
            <p:nvPicPr>
              <p:cNvPr id="91" name="Folienzoom - 3/3">
                <a:hlinkClick r:id="rId47" action="ppaction://hlinksldjump"/>
                <a:extLst>
                  <a:ext uri="{FF2B5EF4-FFF2-40B4-BE49-F238E27FC236}">
                    <a16:creationId xmlns:a16="http://schemas.microsoft.com/office/drawing/2014/main" id="{CB691788-42FD-4287-A593-AC756E6DE1DE}"/>
                  </a:ext>
                </a:extLst>
              </p:cNvPr>
              <p:cNvPicPr>
                <a:picLocks noGrp="1" noRot="1" noChangeAspect="1" noMove="1" noResize="1" noEditPoints="1" noAdjustHandles="1" noChangeArrowheads="1" noChangeShapeType="1"/>
              </p:cNvPicPr>
              <p:nvPr/>
            </p:nvPicPr>
            <p:blipFill>
              <a:blip r:embed="rId48" cstate="hqprint">
                <a:extLst>
                  <a:ext uri="{28A0092B-C50C-407E-A947-70E740481C1C}">
                    <a14:useLocalDpi xmlns:a14="http://schemas.microsoft.com/office/drawing/2010/main" val="0"/>
                  </a:ext>
                </a:extLst>
              </a:blip>
              <a:stretch>
                <a:fillRect/>
              </a:stretch>
            </p:blipFill>
            <p:spPr>
              <a:xfrm>
                <a:off x="4091808" y="3461381"/>
                <a:ext cx="1971939" cy="1109216"/>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79" name="Folienzoom - 3/2">
                <a:extLst>
                  <a:ext uri="{FF2B5EF4-FFF2-40B4-BE49-F238E27FC236}">
                    <a16:creationId xmlns:a16="http://schemas.microsoft.com/office/drawing/2014/main" id="{8C3CD49A-BEFD-4A88-955C-F5777281A357}"/>
                  </a:ext>
                </a:extLst>
              </p:cNvPr>
              <p:cNvGraphicFramePr>
                <a:graphicFrameLocks noChangeAspect="1"/>
              </p:cNvGraphicFramePr>
              <p:nvPr>
                <p:extLst>
                  <p:ext uri="{D42A27DB-BD31-4B8C-83A1-F6EECF244321}">
                    <p14:modId xmlns:p14="http://schemas.microsoft.com/office/powerpoint/2010/main" val="452855624"/>
                  </p:ext>
                </p:extLst>
              </p:nvPr>
            </p:nvGraphicFramePr>
            <p:xfrm>
              <a:off x="2028078" y="3462422"/>
              <a:ext cx="1996382" cy="1122965"/>
            </p:xfrm>
            <a:graphic>
              <a:graphicData uri="http://schemas.microsoft.com/office/powerpoint/2016/slidezoom">
                <pslz:sldZm>
                  <pslz:sldZmObj sldId="276" cId="1442414698">
                    <pslz:zmPr id="{A7F34820-12EE-43E1-BFCF-0138F87C246C}" returnToParent="0" imageType="cover" transitionDur="1000">
                      <p166:blipFill xmlns:p166="http://schemas.microsoft.com/office/powerpoint/2016/6/main">
                        <a:blip r:embed="rId4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p:pic>
            <p:nvPicPr>
              <p:cNvPr id="79" name="Folienzoom - 3/2">
                <a:hlinkClick r:id="rId50" action="ppaction://hlinksldjump"/>
                <a:extLst>
                  <a:ext uri="{FF2B5EF4-FFF2-40B4-BE49-F238E27FC236}">
                    <a16:creationId xmlns:a16="http://schemas.microsoft.com/office/drawing/2014/main" id="{8C3CD49A-BEFD-4A88-955C-F5777281A357}"/>
                  </a:ext>
                </a:extLst>
              </p:cNvPr>
              <p:cNvPicPr>
                <a:picLocks noGrp="1" noRot="1" noChangeAspect="1" noMove="1" noResize="1" noEditPoints="1" noAdjustHandles="1" noChangeArrowheads="1" noChangeShapeType="1"/>
              </p:cNvPicPr>
              <p:nvPr/>
            </p:nvPicPr>
            <p:blipFill>
              <a:blip r:embed="rId51" cstate="hqprint">
                <a:extLst>
                  <a:ext uri="{28A0092B-C50C-407E-A947-70E740481C1C}">
                    <a14:useLocalDpi xmlns:a14="http://schemas.microsoft.com/office/drawing/2010/main" val="0"/>
                  </a:ext>
                </a:extLst>
              </a:blip>
              <a:stretch>
                <a:fillRect/>
              </a:stretch>
            </p:blipFill>
            <p:spPr>
              <a:xfrm>
                <a:off x="2028078" y="3462422"/>
                <a:ext cx="1996382" cy="1122965"/>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30" name="Folienzoom - 3/1">
                <a:extLst>
                  <a:ext uri="{FF2B5EF4-FFF2-40B4-BE49-F238E27FC236}">
                    <a16:creationId xmlns:a16="http://schemas.microsoft.com/office/drawing/2014/main" id="{132B3020-CDDA-4B6A-B957-931D76CE9988}"/>
                  </a:ext>
                </a:extLst>
              </p:cNvPr>
              <p:cNvGraphicFramePr>
                <a:graphicFrameLocks noChangeAspect="1"/>
              </p:cNvGraphicFramePr>
              <p:nvPr>
                <p:extLst>
                  <p:ext uri="{D42A27DB-BD31-4B8C-83A1-F6EECF244321}">
                    <p14:modId xmlns:p14="http://schemas.microsoft.com/office/powerpoint/2010/main" val="1493073496"/>
                  </p:ext>
                </p:extLst>
              </p:nvPr>
            </p:nvGraphicFramePr>
            <p:xfrm>
              <a:off x="-4872" y="3475623"/>
              <a:ext cx="2017145" cy="1134644"/>
            </p:xfrm>
            <a:graphic>
              <a:graphicData uri="http://schemas.microsoft.com/office/powerpoint/2016/slidezoom">
                <pslz:sldZm>
                  <pslz:sldZmObj sldId="270" cId="2309015311">
                    <pslz:zmPr id="{23A1A43D-DD8F-4396-9CEC-3366A82C66DC}" returnToParent="0" imageType="cover" transitionDur="1000">
                      <p166:blipFill xmlns:p166="http://schemas.microsoft.com/office/powerpoint/2016/6/main">
                        <a:blip r:embed="rId52"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7145" cy="1134644"/>
                        </a:xfrm>
                        <a:prstGeom prst="rect">
                          <a:avLst/>
                        </a:prstGeom>
                        <a:ln w="3175">
                          <a:solidFill>
                            <a:prstClr val="ltGray"/>
                          </a:solidFill>
                        </a:ln>
                      </p166:spPr>
                    </pslz:zmPr>
                  </pslz:sldZmObj>
                </pslz:sldZm>
              </a:graphicData>
            </a:graphic>
          </p:graphicFrame>
        </mc:Choice>
        <mc:Fallback>
          <p:pic>
            <p:nvPicPr>
              <p:cNvPr id="30" name="Folienzoom - 3/1">
                <a:hlinkClick r:id="rId53" action="ppaction://hlinksldjump"/>
                <a:extLst>
                  <a:ext uri="{FF2B5EF4-FFF2-40B4-BE49-F238E27FC236}">
                    <a16:creationId xmlns:a16="http://schemas.microsoft.com/office/drawing/2014/main" id="{132B3020-CDDA-4B6A-B957-931D76CE9988}"/>
                  </a:ext>
                </a:extLst>
              </p:cNvPr>
              <p:cNvPicPr>
                <a:picLocks noGrp="1" noRot="1" noChangeAspect="1" noMove="1" noResize="1" noEditPoints="1" noAdjustHandles="1" noChangeArrowheads="1" noChangeShapeType="1"/>
              </p:cNvPicPr>
              <p:nvPr/>
            </p:nvPicPr>
            <p:blipFill>
              <a:blip r:embed="rId54" cstate="hqprint">
                <a:extLst>
                  <a:ext uri="{28A0092B-C50C-407E-A947-70E740481C1C}">
                    <a14:useLocalDpi xmlns:a14="http://schemas.microsoft.com/office/drawing/2010/main" val="0"/>
                  </a:ext>
                </a:extLst>
              </a:blip>
              <a:stretch>
                <a:fillRect/>
              </a:stretch>
            </p:blipFill>
            <p:spPr>
              <a:xfrm>
                <a:off x="-4872" y="3475623"/>
                <a:ext cx="2017145" cy="1134644"/>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146" name="Folienzoom - 2/6">
                <a:extLst>
                  <a:ext uri="{FF2B5EF4-FFF2-40B4-BE49-F238E27FC236}">
                    <a16:creationId xmlns:a16="http://schemas.microsoft.com/office/drawing/2014/main" id="{F7AEC9C9-BBCB-46C1-9A45-7DEA2AFDCBB1}"/>
                  </a:ext>
                </a:extLst>
              </p:cNvPr>
              <p:cNvGraphicFramePr>
                <a:graphicFrameLocks noChangeAspect="1"/>
              </p:cNvGraphicFramePr>
              <p:nvPr>
                <p:extLst>
                  <p:ext uri="{D42A27DB-BD31-4B8C-83A1-F6EECF244321}">
                    <p14:modId xmlns:p14="http://schemas.microsoft.com/office/powerpoint/2010/main" val="3578254032"/>
                  </p:ext>
                </p:extLst>
              </p:nvPr>
            </p:nvGraphicFramePr>
            <p:xfrm>
              <a:off x="10230002" y="2325259"/>
              <a:ext cx="1962000" cy="1103625"/>
            </p:xfrm>
            <a:graphic>
              <a:graphicData uri="http://schemas.microsoft.com/office/powerpoint/2016/slidezoom">
                <pslz:sldZm>
                  <pslz:sldZmObj sldId="295" cId="3008896825">
                    <pslz:zmPr id="{2C742313-4A37-4783-AAD6-F030DC18ABBB}" returnToParent="0" imageType="cover" transitionDur="1000">
                      <p166:blipFill xmlns:p166="http://schemas.microsoft.com/office/powerpoint/2016/6/main">
                        <a:blip r:embed="rId55"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p:pic>
            <p:nvPicPr>
              <p:cNvPr id="146" name="Folienzoom - 2/6">
                <a:hlinkClick r:id="rId56" action="ppaction://hlinksldjump"/>
                <a:extLst>
                  <a:ext uri="{FF2B5EF4-FFF2-40B4-BE49-F238E27FC236}">
                    <a16:creationId xmlns:a16="http://schemas.microsoft.com/office/drawing/2014/main" id="{F7AEC9C9-BBCB-46C1-9A45-7DEA2AFDCBB1}"/>
                  </a:ext>
                </a:extLst>
              </p:cNvPr>
              <p:cNvPicPr>
                <a:picLocks noGrp="1" noRot="1" noChangeAspect="1" noMove="1" noResize="1" noEditPoints="1" noAdjustHandles="1" noChangeArrowheads="1" noChangeShapeType="1"/>
              </p:cNvPicPr>
              <p:nvPr/>
            </p:nvPicPr>
            <p:blipFill>
              <a:blip r:embed="rId57" cstate="hqprint">
                <a:extLst>
                  <a:ext uri="{28A0092B-C50C-407E-A947-70E740481C1C}">
                    <a14:useLocalDpi xmlns:a14="http://schemas.microsoft.com/office/drawing/2010/main" val="0"/>
                  </a:ext>
                </a:extLst>
              </a:blip>
              <a:stretch>
                <a:fillRect/>
              </a:stretch>
            </p:blipFill>
            <p:spPr>
              <a:xfrm>
                <a:off x="10230002" y="2325259"/>
                <a:ext cx="1962000" cy="1103625"/>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126" name="Folienzoom - 2/5">
                <a:extLst>
                  <a:ext uri="{FF2B5EF4-FFF2-40B4-BE49-F238E27FC236}">
                    <a16:creationId xmlns:a16="http://schemas.microsoft.com/office/drawing/2014/main" id="{8A4BC507-27F8-4222-BC2F-BF5377766B9A}"/>
                  </a:ext>
                </a:extLst>
              </p:cNvPr>
              <p:cNvGraphicFramePr>
                <a:graphicFrameLocks noChangeAspect="1"/>
              </p:cNvGraphicFramePr>
              <p:nvPr>
                <p:extLst>
                  <p:ext uri="{D42A27DB-BD31-4B8C-83A1-F6EECF244321}">
                    <p14:modId xmlns:p14="http://schemas.microsoft.com/office/powerpoint/2010/main" val="3925761764"/>
                  </p:ext>
                </p:extLst>
              </p:nvPr>
            </p:nvGraphicFramePr>
            <p:xfrm>
              <a:off x="8192031" y="2325018"/>
              <a:ext cx="1975976" cy="1111486"/>
            </p:xfrm>
            <a:graphic>
              <a:graphicData uri="http://schemas.microsoft.com/office/powerpoint/2016/slidezoom">
                <pslz:sldZm>
                  <pslz:sldZmObj sldId="290" cId="4100315965">
                    <pslz:zmPr id="{BD9BFBC9-CD7C-4217-95ED-E61C2388EB0B}" returnToParent="0" imageType="cover" transitionDur="1000">
                      <p166:blipFill xmlns:p166="http://schemas.microsoft.com/office/powerpoint/2016/6/main">
                        <a:blip r:embed="rId5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p:pic>
            <p:nvPicPr>
              <p:cNvPr id="126" name="Folienzoom - 2/5">
                <a:hlinkClick r:id="rId59" action="ppaction://hlinksldjump"/>
                <a:extLst>
                  <a:ext uri="{FF2B5EF4-FFF2-40B4-BE49-F238E27FC236}">
                    <a16:creationId xmlns:a16="http://schemas.microsoft.com/office/drawing/2014/main" id="{8A4BC507-27F8-4222-BC2F-BF5377766B9A}"/>
                  </a:ext>
                </a:extLst>
              </p:cNvPr>
              <p:cNvPicPr>
                <a:picLocks noGrp="1" noRot="1" noChangeAspect="1" noMove="1" noResize="1" noEditPoints="1" noAdjustHandles="1" noChangeArrowheads="1" noChangeShapeType="1"/>
              </p:cNvPicPr>
              <p:nvPr/>
            </p:nvPicPr>
            <p:blipFill>
              <a:blip r:embed="rId60" cstate="hqprint">
                <a:extLst>
                  <a:ext uri="{28A0092B-C50C-407E-A947-70E740481C1C}">
                    <a14:useLocalDpi xmlns:a14="http://schemas.microsoft.com/office/drawing/2010/main" val="0"/>
                  </a:ext>
                </a:extLst>
              </a:blip>
              <a:stretch>
                <a:fillRect/>
              </a:stretch>
            </p:blipFill>
            <p:spPr>
              <a:xfrm>
                <a:off x="8192031" y="2325018"/>
                <a:ext cx="1975976" cy="1111486"/>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105" name="Folienzoom - 2/4">
                <a:extLst>
                  <a:ext uri="{FF2B5EF4-FFF2-40B4-BE49-F238E27FC236}">
                    <a16:creationId xmlns:a16="http://schemas.microsoft.com/office/drawing/2014/main" id="{B4445AE1-1DEC-43B1-9869-21805F816B58}"/>
                  </a:ext>
                </a:extLst>
              </p:cNvPr>
              <p:cNvGraphicFramePr>
                <a:graphicFrameLocks noChangeAspect="1"/>
              </p:cNvGraphicFramePr>
              <p:nvPr>
                <p:extLst>
                  <p:ext uri="{D42A27DB-BD31-4B8C-83A1-F6EECF244321}">
                    <p14:modId xmlns:p14="http://schemas.microsoft.com/office/powerpoint/2010/main" val="3858415847"/>
                  </p:ext>
                </p:extLst>
              </p:nvPr>
            </p:nvGraphicFramePr>
            <p:xfrm>
              <a:off x="6124586" y="2300307"/>
              <a:ext cx="2001882" cy="1126058"/>
            </p:xfrm>
            <a:graphic>
              <a:graphicData uri="http://schemas.microsoft.com/office/powerpoint/2016/slidezoom">
                <pslz:sldZm>
                  <pslz:sldZmObj sldId="285" cId="1616482804">
                    <pslz:zmPr id="{5AA4B083-9CDA-4CD8-A5C0-93D2E68D1FBE}" returnToParent="0" imageType="cover" transitionDur="1000">
                      <p166:blipFill xmlns:p166="http://schemas.microsoft.com/office/powerpoint/2016/6/main">
                        <a:blip r:embed="rId6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01882" cy="1126058"/>
                        </a:xfrm>
                        <a:prstGeom prst="rect">
                          <a:avLst/>
                        </a:prstGeom>
                        <a:ln w="3175">
                          <a:solidFill>
                            <a:prstClr val="ltGray"/>
                          </a:solidFill>
                        </a:ln>
                      </p166:spPr>
                    </pslz:zmPr>
                  </pslz:sldZmObj>
                </pslz:sldZm>
              </a:graphicData>
            </a:graphic>
          </p:graphicFrame>
        </mc:Choice>
        <mc:Fallback>
          <p:pic>
            <p:nvPicPr>
              <p:cNvPr id="105" name="Folienzoom - 2/4">
                <a:hlinkClick r:id="rId62" action="ppaction://hlinksldjump"/>
                <a:extLst>
                  <a:ext uri="{FF2B5EF4-FFF2-40B4-BE49-F238E27FC236}">
                    <a16:creationId xmlns:a16="http://schemas.microsoft.com/office/drawing/2014/main" id="{B4445AE1-1DEC-43B1-9869-21805F816B58}"/>
                  </a:ext>
                </a:extLst>
              </p:cNvPr>
              <p:cNvPicPr>
                <a:picLocks noGrp="1" noRot="1" noChangeAspect="1" noMove="1" noResize="1" noEditPoints="1" noAdjustHandles="1" noChangeArrowheads="1" noChangeShapeType="1"/>
              </p:cNvPicPr>
              <p:nvPr/>
            </p:nvPicPr>
            <p:blipFill>
              <a:blip r:embed="rId63" cstate="hqprint">
                <a:extLst>
                  <a:ext uri="{28A0092B-C50C-407E-A947-70E740481C1C}">
                    <a14:useLocalDpi xmlns:a14="http://schemas.microsoft.com/office/drawing/2010/main" val="0"/>
                  </a:ext>
                </a:extLst>
              </a:blip>
              <a:stretch>
                <a:fillRect/>
              </a:stretch>
            </p:blipFill>
            <p:spPr>
              <a:xfrm>
                <a:off x="6124586" y="2300307"/>
                <a:ext cx="2001882" cy="1126058"/>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89" name="Folienzoom - 2/3">
                <a:extLst>
                  <a:ext uri="{FF2B5EF4-FFF2-40B4-BE49-F238E27FC236}">
                    <a16:creationId xmlns:a16="http://schemas.microsoft.com/office/drawing/2014/main" id="{9CF87086-54F7-42EB-A0C1-8D07936CA518}"/>
                  </a:ext>
                </a:extLst>
              </p:cNvPr>
              <p:cNvGraphicFramePr>
                <a:graphicFrameLocks noChangeAspect="1"/>
              </p:cNvGraphicFramePr>
              <p:nvPr>
                <p:extLst>
                  <p:ext uri="{D42A27DB-BD31-4B8C-83A1-F6EECF244321}">
                    <p14:modId xmlns:p14="http://schemas.microsoft.com/office/powerpoint/2010/main" val="657743166"/>
                  </p:ext>
                </p:extLst>
              </p:nvPr>
            </p:nvGraphicFramePr>
            <p:xfrm>
              <a:off x="4095477" y="2305885"/>
              <a:ext cx="1971939" cy="1109216"/>
            </p:xfrm>
            <a:graphic>
              <a:graphicData uri="http://schemas.microsoft.com/office/powerpoint/2016/slidezoom">
                <pslz:sldZm>
                  <pslz:sldZmObj sldId="280" cId="1146334913">
                    <pslz:zmPr id="{DFCDC141-801A-4D8C-BEB2-F6A2DC80D6DC}" returnToParent="0" imageType="cover" transitionDur="1000">
                      <p166:blipFill xmlns:p166="http://schemas.microsoft.com/office/powerpoint/2016/6/main">
                        <a:blip r:embed="rId6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p:pic>
            <p:nvPicPr>
              <p:cNvPr id="89" name="Folienzoom - 2/3">
                <a:hlinkClick r:id="rId65" action="ppaction://hlinksldjump"/>
                <a:extLst>
                  <a:ext uri="{FF2B5EF4-FFF2-40B4-BE49-F238E27FC236}">
                    <a16:creationId xmlns:a16="http://schemas.microsoft.com/office/drawing/2014/main" id="{9CF87086-54F7-42EB-A0C1-8D07936CA518}"/>
                  </a:ext>
                </a:extLst>
              </p:cNvPr>
              <p:cNvPicPr>
                <a:picLocks noGrp="1" noRot="1" noChangeAspect="1" noMove="1" noResize="1" noEditPoints="1" noAdjustHandles="1" noChangeArrowheads="1" noChangeShapeType="1"/>
              </p:cNvPicPr>
              <p:nvPr/>
            </p:nvPicPr>
            <p:blipFill>
              <a:blip r:embed="rId66" cstate="hqprint">
                <a:extLst>
                  <a:ext uri="{28A0092B-C50C-407E-A947-70E740481C1C}">
                    <a14:useLocalDpi xmlns:a14="http://schemas.microsoft.com/office/drawing/2010/main" val="0"/>
                  </a:ext>
                </a:extLst>
              </a:blip>
              <a:stretch>
                <a:fillRect/>
              </a:stretch>
            </p:blipFill>
            <p:spPr>
              <a:xfrm>
                <a:off x="4095477" y="2305885"/>
                <a:ext cx="1971939" cy="1109216"/>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75" name="Folienzoom - 2/2">
                <a:extLst>
                  <a:ext uri="{FF2B5EF4-FFF2-40B4-BE49-F238E27FC236}">
                    <a16:creationId xmlns:a16="http://schemas.microsoft.com/office/drawing/2014/main" id="{104ED8CD-2627-4498-AB1F-E7A2603EFC46}"/>
                  </a:ext>
                </a:extLst>
              </p:cNvPr>
              <p:cNvGraphicFramePr>
                <a:graphicFrameLocks noChangeAspect="1"/>
              </p:cNvGraphicFramePr>
              <p:nvPr>
                <p:extLst>
                  <p:ext uri="{D42A27DB-BD31-4B8C-83A1-F6EECF244321}">
                    <p14:modId xmlns:p14="http://schemas.microsoft.com/office/powerpoint/2010/main" val="2511578412"/>
                  </p:ext>
                </p:extLst>
              </p:nvPr>
            </p:nvGraphicFramePr>
            <p:xfrm>
              <a:off x="2055838" y="2298828"/>
              <a:ext cx="1996382" cy="1122965"/>
            </p:xfrm>
            <a:graphic>
              <a:graphicData uri="http://schemas.microsoft.com/office/powerpoint/2016/slidezoom">
                <pslz:sldZm>
                  <pslz:sldZmObj sldId="275" cId="267572749">
                    <pslz:zmPr id="{B488AA5C-1BFF-49DE-964A-9EC8F81A5062}" returnToParent="0" imageType="cover" transitionDur="1000">
                      <p166:blipFill xmlns:p166="http://schemas.microsoft.com/office/powerpoint/2016/6/main">
                        <a:blip r:embed="rId6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p:pic>
            <p:nvPicPr>
              <p:cNvPr id="75" name="Folienzoom - 2/2">
                <a:hlinkClick r:id="rId68" action="ppaction://hlinksldjump"/>
                <a:extLst>
                  <a:ext uri="{FF2B5EF4-FFF2-40B4-BE49-F238E27FC236}">
                    <a16:creationId xmlns:a16="http://schemas.microsoft.com/office/drawing/2014/main" id="{104ED8CD-2627-4498-AB1F-E7A2603EFC46}"/>
                  </a:ext>
                </a:extLst>
              </p:cNvPr>
              <p:cNvPicPr>
                <a:picLocks noGrp="1" noRot="1" noChangeAspect="1" noMove="1" noResize="1" noEditPoints="1" noAdjustHandles="1" noChangeArrowheads="1" noChangeShapeType="1"/>
              </p:cNvPicPr>
              <p:nvPr/>
            </p:nvPicPr>
            <p:blipFill>
              <a:blip r:embed="rId69" cstate="hqprint">
                <a:extLst>
                  <a:ext uri="{28A0092B-C50C-407E-A947-70E740481C1C}">
                    <a14:useLocalDpi xmlns:a14="http://schemas.microsoft.com/office/drawing/2010/main" val="0"/>
                  </a:ext>
                </a:extLst>
              </a:blip>
              <a:stretch>
                <a:fillRect/>
              </a:stretch>
            </p:blipFill>
            <p:spPr>
              <a:xfrm>
                <a:off x="2055838" y="2298828"/>
                <a:ext cx="1996382" cy="1122965"/>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26" name="Folienzoom - 2/1">
                <a:extLst>
                  <a:ext uri="{FF2B5EF4-FFF2-40B4-BE49-F238E27FC236}">
                    <a16:creationId xmlns:a16="http://schemas.microsoft.com/office/drawing/2014/main" id="{E17EAECD-D242-48D3-84D0-0895B6CB7E22}"/>
                  </a:ext>
                </a:extLst>
              </p:cNvPr>
              <p:cNvGraphicFramePr>
                <a:graphicFrameLocks noChangeAspect="1"/>
              </p:cNvGraphicFramePr>
              <p:nvPr>
                <p:extLst>
                  <p:ext uri="{D42A27DB-BD31-4B8C-83A1-F6EECF244321}">
                    <p14:modId xmlns:p14="http://schemas.microsoft.com/office/powerpoint/2010/main" val="80326141"/>
                  </p:ext>
                </p:extLst>
              </p:nvPr>
            </p:nvGraphicFramePr>
            <p:xfrm>
              <a:off x="1585" y="2307584"/>
              <a:ext cx="1979877" cy="1113681"/>
            </p:xfrm>
            <a:graphic>
              <a:graphicData uri="http://schemas.microsoft.com/office/powerpoint/2016/slidezoom">
                <pslz:sldZm>
                  <pslz:sldZmObj sldId="269" cId="1546973757">
                    <pslz:zmPr id="{423B7F9D-AD39-4200-A919-6EA14605E56F}" returnToParent="0" imageType="cover" transitionDur="1000">
                      <p166:blipFill xmlns:p166="http://schemas.microsoft.com/office/powerpoint/2016/6/main">
                        <a:blip r:embed="rId7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9877" cy="1113681"/>
                        </a:xfrm>
                        <a:prstGeom prst="rect">
                          <a:avLst/>
                        </a:prstGeom>
                        <a:ln w="3175">
                          <a:solidFill>
                            <a:prstClr val="ltGray"/>
                          </a:solidFill>
                        </a:ln>
                      </p166:spPr>
                    </pslz:zmPr>
                  </pslz:sldZmObj>
                </pslz:sldZm>
              </a:graphicData>
            </a:graphic>
          </p:graphicFrame>
        </mc:Choice>
        <mc:Fallback>
          <p:pic>
            <p:nvPicPr>
              <p:cNvPr id="26" name="Folienzoom - 2/1">
                <a:hlinkClick r:id="rId71" action="ppaction://hlinksldjump"/>
                <a:extLst>
                  <a:ext uri="{FF2B5EF4-FFF2-40B4-BE49-F238E27FC236}">
                    <a16:creationId xmlns:a16="http://schemas.microsoft.com/office/drawing/2014/main" id="{E17EAECD-D242-48D3-84D0-0895B6CB7E22}"/>
                  </a:ext>
                </a:extLst>
              </p:cNvPr>
              <p:cNvPicPr>
                <a:picLocks noGrp="1" noRot="1" noChangeAspect="1" noMove="1" noResize="1" noEditPoints="1" noAdjustHandles="1" noChangeArrowheads="1" noChangeShapeType="1"/>
              </p:cNvPicPr>
              <p:nvPr/>
            </p:nvPicPr>
            <p:blipFill>
              <a:blip r:embed="rId72" cstate="hqprint">
                <a:extLst>
                  <a:ext uri="{28A0092B-C50C-407E-A947-70E740481C1C}">
                    <a14:useLocalDpi xmlns:a14="http://schemas.microsoft.com/office/drawing/2010/main" val="0"/>
                  </a:ext>
                </a:extLst>
              </a:blip>
              <a:stretch>
                <a:fillRect/>
              </a:stretch>
            </p:blipFill>
            <p:spPr>
              <a:xfrm>
                <a:off x="1585" y="2307584"/>
                <a:ext cx="1979877" cy="1113681"/>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142" name="Folienzoom - 1/6">
                <a:extLst>
                  <a:ext uri="{FF2B5EF4-FFF2-40B4-BE49-F238E27FC236}">
                    <a16:creationId xmlns:a16="http://schemas.microsoft.com/office/drawing/2014/main" id="{8BA50168-71A4-40A3-9949-A58A82AE504B}"/>
                  </a:ext>
                </a:extLst>
              </p:cNvPr>
              <p:cNvGraphicFramePr>
                <a:graphicFrameLocks noChangeAspect="1"/>
              </p:cNvGraphicFramePr>
              <p:nvPr>
                <p:extLst>
                  <p:ext uri="{D42A27DB-BD31-4B8C-83A1-F6EECF244321}">
                    <p14:modId xmlns:p14="http://schemas.microsoft.com/office/powerpoint/2010/main" val="2939255995"/>
                  </p:ext>
                </p:extLst>
              </p:nvPr>
            </p:nvGraphicFramePr>
            <p:xfrm>
              <a:off x="10230260" y="1169393"/>
              <a:ext cx="1962000" cy="1103625"/>
            </p:xfrm>
            <a:graphic>
              <a:graphicData uri="http://schemas.microsoft.com/office/powerpoint/2016/slidezoom">
                <pslz:sldZm>
                  <pslz:sldZmObj sldId="294" cId="2792275259">
                    <pslz:zmPr id="{77BFBB8C-6C40-4790-AF87-1A97DFE37BD3}" returnToParent="0" imageType="cover" transitionDur="1000">
                      <p166:blipFill xmlns:p166="http://schemas.microsoft.com/office/powerpoint/2016/6/main">
                        <a:blip r:embed="rId7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p:pic>
            <p:nvPicPr>
              <p:cNvPr id="142" name="Folienzoom - 1/6">
                <a:hlinkClick r:id="rId74" action="ppaction://hlinksldjump"/>
                <a:extLst>
                  <a:ext uri="{FF2B5EF4-FFF2-40B4-BE49-F238E27FC236}">
                    <a16:creationId xmlns:a16="http://schemas.microsoft.com/office/drawing/2014/main" id="{8BA50168-71A4-40A3-9949-A58A82AE504B}"/>
                  </a:ext>
                </a:extLst>
              </p:cNvPr>
              <p:cNvPicPr>
                <a:picLocks noGrp="1" noRot="1" noChangeAspect="1" noMove="1" noResize="1" noEditPoints="1" noAdjustHandles="1" noChangeArrowheads="1" noChangeShapeType="1"/>
              </p:cNvPicPr>
              <p:nvPr/>
            </p:nvPicPr>
            <p:blipFill>
              <a:blip r:embed="rId75" cstate="hqprint">
                <a:extLst>
                  <a:ext uri="{28A0092B-C50C-407E-A947-70E740481C1C}">
                    <a14:useLocalDpi xmlns:a14="http://schemas.microsoft.com/office/drawing/2010/main" val="0"/>
                  </a:ext>
                </a:extLst>
              </a:blip>
              <a:stretch>
                <a:fillRect/>
              </a:stretch>
            </p:blipFill>
            <p:spPr>
              <a:xfrm>
                <a:off x="10230260" y="1169393"/>
                <a:ext cx="1962000" cy="1103625"/>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122" name="Folienzoom - 1/5">
                <a:extLst>
                  <a:ext uri="{FF2B5EF4-FFF2-40B4-BE49-F238E27FC236}">
                    <a16:creationId xmlns:a16="http://schemas.microsoft.com/office/drawing/2014/main" id="{E44C575A-B200-40CF-8EC4-2BA13A446365}"/>
                  </a:ext>
                </a:extLst>
              </p:cNvPr>
              <p:cNvGraphicFramePr>
                <a:graphicFrameLocks noChangeAspect="1"/>
              </p:cNvGraphicFramePr>
              <p:nvPr>
                <p:extLst>
                  <p:ext uri="{D42A27DB-BD31-4B8C-83A1-F6EECF244321}">
                    <p14:modId xmlns:p14="http://schemas.microsoft.com/office/powerpoint/2010/main" val="3000758746"/>
                  </p:ext>
                </p:extLst>
              </p:nvPr>
            </p:nvGraphicFramePr>
            <p:xfrm>
              <a:off x="8184914" y="1132459"/>
              <a:ext cx="1975976" cy="1111486"/>
            </p:xfrm>
            <a:graphic>
              <a:graphicData uri="http://schemas.microsoft.com/office/powerpoint/2016/slidezoom">
                <pslz:sldZm>
                  <pslz:sldZmObj sldId="289" cId="1891947413">
                    <pslz:zmPr id="{E1977B2C-D94D-40E1-8C10-0034549F84AE}" returnToParent="0" imageType="cover" transitionDur="1000">
                      <p166:blipFill xmlns:p166="http://schemas.microsoft.com/office/powerpoint/2016/6/main">
                        <a:blip r:embed="rId7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p:pic>
            <p:nvPicPr>
              <p:cNvPr id="122" name="Folienzoom - 1/5">
                <a:hlinkClick r:id="rId77" action="ppaction://hlinksldjump"/>
                <a:extLst>
                  <a:ext uri="{FF2B5EF4-FFF2-40B4-BE49-F238E27FC236}">
                    <a16:creationId xmlns:a16="http://schemas.microsoft.com/office/drawing/2014/main" id="{E44C575A-B200-40CF-8EC4-2BA13A446365}"/>
                  </a:ext>
                </a:extLst>
              </p:cNvPr>
              <p:cNvPicPr>
                <a:picLocks noGrp="1" noRot="1" noChangeAspect="1" noMove="1" noResize="1" noEditPoints="1" noAdjustHandles="1" noChangeArrowheads="1" noChangeShapeType="1"/>
              </p:cNvPicPr>
              <p:nvPr/>
            </p:nvPicPr>
            <p:blipFill>
              <a:blip r:embed="rId78" cstate="hqprint">
                <a:extLst>
                  <a:ext uri="{28A0092B-C50C-407E-A947-70E740481C1C}">
                    <a14:useLocalDpi xmlns:a14="http://schemas.microsoft.com/office/drawing/2010/main" val="0"/>
                  </a:ext>
                </a:extLst>
              </a:blip>
              <a:stretch>
                <a:fillRect/>
              </a:stretch>
            </p:blipFill>
            <p:spPr>
              <a:xfrm>
                <a:off x="8184914" y="1132459"/>
                <a:ext cx="1975976" cy="1111486"/>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101" name="Folienzoom - 1/4">
                <a:extLst>
                  <a:ext uri="{FF2B5EF4-FFF2-40B4-BE49-F238E27FC236}">
                    <a16:creationId xmlns:a16="http://schemas.microsoft.com/office/drawing/2014/main" id="{C71BDF74-4994-42C5-8E53-5A9272E47045}"/>
                  </a:ext>
                </a:extLst>
              </p:cNvPr>
              <p:cNvGraphicFramePr>
                <a:graphicFrameLocks noChangeAspect="1"/>
              </p:cNvGraphicFramePr>
              <p:nvPr>
                <p:extLst>
                  <p:ext uri="{D42A27DB-BD31-4B8C-83A1-F6EECF244321}">
                    <p14:modId xmlns:p14="http://schemas.microsoft.com/office/powerpoint/2010/main" val="4043452594"/>
                  </p:ext>
                </p:extLst>
              </p:nvPr>
            </p:nvGraphicFramePr>
            <p:xfrm>
              <a:off x="6145417" y="1175801"/>
              <a:ext cx="1980852" cy="1114229"/>
            </p:xfrm>
            <a:graphic>
              <a:graphicData uri="http://schemas.microsoft.com/office/powerpoint/2016/slidezoom">
                <pslz:sldZm>
                  <pslz:sldZmObj sldId="284" cId="2652402265">
                    <pslz:zmPr id="{1DC0CA83-30CC-4209-ABD4-D8BCD687B58B}" returnToParent="0" imageType="cover" transitionDur="1000">
                      <p166:blipFill xmlns:p166="http://schemas.microsoft.com/office/powerpoint/2016/6/main">
                        <a:blip r:embed="rId7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p:pic>
            <p:nvPicPr>
              <p:cNvPr id="101" name="Folienzoom - 1/4">
                <a:hlinkClick r:id="rId80" action="ppaction://hlinksldjump"/>
                <a:extLst>
                  <a:ext uri="{FF2B5EF4-FFF2-40B4-BE49-F238E27FC236}">
                    <a16:creationId xmlns:a16="http://schemas.microsoft.com/office/drawing/2014/main" id="{C71BDF74-4994-42C5-8E53-5A9272E47045}"/>
                  </a:ext>
                </a:extLst>
              </p:cNvPr>
              <p:cNvPicPr>
                <a:picLocks noGrp="1" noRot="1" noChangeAspect="1" noMove="1" noResize="1" noEditPoints="1" noAdjustHandles="1" noChangeArrowheads="1" noChangeShapeType="1"/>
              </p:cNvPicPr>
              <p:nvPr/>
            </p:nvPicPr>
            <p:blipFill>
              <a:blip r:embed="rId81" cstate="hqprint">
                <a:extLst>
                  <a:ext uri="{28A0092B-C50C-407E-A947-70E740481C1C}">
                    <a14:useLocalDpi xmlns:a14="http://schemas.microsoft.com/office/drawing/2010/main" val="0"/>
                  </a:ext>
                </a:extLst>
              </a:blip>
              <a:stretch>
                <a:fillRect/>
              </a:stretch>
            </p:blipFill>
            <p:spPr>
              <a:xfrm>
                <a:off x="6145417" y="1175801"/>
                <a:ext cx="1980852" cy="1114229"/>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87" name="Folienzoom - 1/3">
                <a:extLst>
                  <a:ext uri="{FF2B5EF4-FFF2-40B4-BE49-F238E27FC236}">
                    <a16:creationId xmlns:a16="http://schemas.microsoft.com/office/drawing/2014/main" id="{9BA7F9F2-6E44-4948-BC16-37FDD8BCBE2A}"/>
                  </a:ext>
                </a:extLst>
              </p:cNvPr>
              <p:cNvGraphicFramePr>
                <a:graphicFrameLocks noChangeAspect="1"/>
              </p:cNvGraphicFramePr>
              <p:nvPr>
                <p:extLst>
                  <p:ext uri="{D42A27DB-BD31-4B8C-83A1-F6EECF244321}">
                    <p14:modId xmlns:p14="http://schemas.microsoft.com/office/powerpoint/2010/main" val="184813952"/>
                  </p:ext>
                </p:extLst>
              </p:nvPr>
            </p:nvGraphicFramePr>
            <p:xfrm>
              <a:off x="4096493" y="1144884"/>
              <a:ext cx="1971939" cy="1109216"/>
            </p:xfrm>
            <a:graphic>
              <a:graphicData uri="http://schemas.microsoft.com/office/powerpoint/2016/slidezoom">
                <pslz:sldZm>
                  <pslz:sldZmObj sldId="279" cId="754673021">
                    <pslz:zmPr id="{BBFE92D9-E330-49BE-9D96-338AE04E5086}" returnToParent="0" imageType="cover" transitionDur="1000">
                      <p166:blipFill xmlns:p166="http://schemas.microsoft.com/office/powerpoint/2016/6/main">
                        <a:blip r:embed="rId82"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p:pic>
            <p:nvPicPr>
              <p:cNvPr id="87" name="Folienzoom - 1/3">
                <a:hlinkClick r:id="rId83" action="ppaction://hlinksldjump"/>
                <a:extLst>
                  <a:ext uri="{FF2B5EF4-FFF2-40B4-BE49-F238E27FC236}">
                    <a16:creationId xmlns:a16="http://schemas.microsoft.com/office/drawing/2014/main" id="{9BA7F9F2-6E44-4948-BC16-37FDD8BCBE2A}"/>
                  </a:ext>
                </a:extLst>
              </p:cNvPr>
              <p:cNvPicPr>
                <a:picLocks noGrp="1" noRot="1" noChangeAspect="1" noMove="1" noResize="1" noEditPoints="1" noAdjustHandles="1" noChangeArrowheads="1" noChangeShapeType="1"/>
              </p:cNvPicPr>
              <p:nvPr/>
            </p:nvPicPr>
            <p:blipFill>
              <a:blip r:embed="rId84" cstate="screen">
                <a:extLst>
                  <a:ext uri="{28A0092B-C50C-407E-A947-70E740481C1C}">
                    <a14:useLocalDpi xmlns:a14="http://schemas.microsoft.com/office/drawing/2010/main"/>
                  </a:ext>
                </a:extLst>
              </a:blip>
              <a:stretch>
                <a:fillRect/>
              </a:stretch>
            </p:blipFill>
            <p:spPr>
              <a:xfrm>
                <a:off x="4096493" y="1144884"/>
                <a:ext cx="1971939" cy="1109216"/>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7" name="Folienzoom 1/2">
                <a:extLst>
                  <a:ext uri="{FF2B5EF4-FFF2-40B4-BE49-F238E27FC236}">
                    <a16:creationId xmlns:a16="http://schemas.microsoft.com/office/drawing/2014/main" id="{FB0D24A4-CF31-49A7-82BC-4EEF88DAFA7F}"/>
                  </a:ext>
                </a:extLst>
              </p:cNvPr>
              <p:cNvGraphicFramePr>
                <a:graphicFrameLocks noChangeAspect="1"/>
              </p:cNvGraphicFramePr>
              <p:nvPr>
                <p:extLst>
                  <p:ext uri="{D42A27DB-BD31-4B8C-83A1-F6EECF244321}">
                    <p14:modId xmlns:p14="http://schemas.microsoft.com/office/powerpoint/2010/main" val="4105275350"/>
                  </p:ext>
                </p:extLst>
              </p:nvPr>
            </p:nvGraphicFramePr>
            <p:xfrm>
              <a:off x="2035233" y="1148157"/>
              <a:ext cx="1982670" cy="1115252"/>
            </p:xfrm>
            <a:graphic>
              <a:graphicData uri="http://schemas.microsoft.com/office/powerpoint/2016/slidezoom">
                <pslz:sldZm>
                  <pslz:sldZmObj sldId="334" cId="862763330">
                    <pslz:zmPr id="{98F397F0-A933-4A00-B153-108127BF80B3}" returnToParent="0" imageType="cover" transitionDur="1000">
                      <p166:blipFill xmlns:p166="http://schemas.microsoft.com/office/powerpoint/2016/6/main">
                        <a:blip r:embed="rId7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2670" cy="1115252"/>
                        </a:xfrm>
                        <a:prstGeom prst="rect">
                          <a:avLst/>
                        </a:prstGeom>
                        <a:ln w="3175">
                          <a:solidFill>
                            <a:prstClr val="ltGray"/>
                          </a:solidFill>
                        </a:ln>
                      </p166:spPr>
                    </pslz:zmPr>
                  </pslz:sldZmObj>
                </pslz:sldZm>
              </a:graphicData>
            </a:graphic>
          </p:graphicFrame>
        </mc:Choice>
        <mc:Fallback>
          <p:pic>
            <p:nvPicPr>
              <p:cNvPr id="7" name="Folienzoom 1/2">
                <a:hlinkClick r:id="rId85" action="ppaction://hlinksldjump"/>
                <a:extLst>
                  <a:ext uri="{FF2B5EF4-FFF2-40B4-BE49-F238E27FC236}">
                    <a16:creationId xmlns:a16="http://schemas.microsoft.com/office/drawing/2014/main" id="{FB0D24A4-CF31-49A7-82BC-4EEF88DAFA7F}"/>
                  </a:ext>
                </a:extLst>
              </p:cNvPr>
              <p:cNvPicPr>
                <a:picLocks noGrp="1" noRot="1" noChangeAspect="1" noMove="1" noResize="1" noEditPoints="1" noAdjustHandles="1" noChangeArrowheads="1" noChangeShapeType="1"/>
              </p:cNvPicPr>
              <p:nvPr/>
            </p:nvPicPr>
            <p:blipFill>
              <a:blip r:embed="rId86" cstate="hqprint">
                <a:extLst>
                  <a:ext uri="{28A0092B-C50C-407E-A947-70E740481C1C}">
                    <a14:useLocalDpi xmlns:a14="http://schemas.microsoft.com/office/drawing/2010/main" val="0"/>
                  </a:ext>
                </a:extLst>
              </a:blip>
              <a:stretch>
                <a:fillRect/>
              </a:stretch>
            </p:blipFill>
            <p:spPr>
              <a:xfrm>
                <a:off x="2035233" y="1148157"/>
                <a:ext cx="1982670" cy="1115252"/>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22" name="Folienzoom - 1/1">
                <a:extLst>
                  <a:ext uri="{FF2B5EF4-FFF2-40B4-BE49-F238E27FC236}">
                    <a16:creationId xmlns:a16="http://schemas.microsoft.com/office/drawing/2014/main" id="{35543780-1249-498C-8540-F7BD1F86D37D}"/>
                  </a:ext>
                </a:extLst>
              </p:cNvPr>
              <p:cNvGraphicFramePr>
                <a:graphicFrameLocks noChangeAspect="1"/>
              </p:cNvGraphicFramePr>
              <p:nvPr>
                <p:extLst>
                  <p:ext uri="{D42A27DB-BD31-4B8C-83A1-F6EECF244321}">
                    <p14:modId xmlns:p14="http://schemas.microsoft.com/office/powerpoint/2010/main" val="895154465"/>
                  </p:ext>
                </p:extLst>
              </p:nvPr>
            </p:nvGraphicFramePr>
            <p:xfrm>
              <a:off x="6466" y="1129594"/>
              <a:ext cx="2017899" cy="1135068"/>
            </p:xfrm>
            <a:graphic>
              <a:graphicData uri="http://schemas.microsoft.com/office/powerpoint/2016/slidezoom">
                <pslz:sldZm>
                  <pslz:sldZmObj sldId="266" cId="1520566942">
                    <pslz:zmPr id="{EEFE115F-9BC0-44FE-A184-343D230FB521}" returnToParent="0" imageType="cover" transitionDur="1000">
                      <p166:blipFill xmlns:p166="http://schemas.microsoft.com/office/powerpoint/2016/6/main">
                        <a:blip r:embed="rId8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7899" cy="1135068"/>
                        </a:xfrm>
                        <a:prstGeom prst="rect">
                          <a:avLst/>
                        </a:prstGeom>
                        <a:ln w="3175">
                          <a:solidFill>
                            <a:prstClr val="ltGray"/>
                          </a:solidFill>
                        </a:ln>
                      </p166:spPr>
                    </pslz:zmPr>
                  </pslz:sldZmObj>
                </pslz:sldZm>
              </a:graphicData>
            </a:graphic>
          </p:graphicFrame>
        </mc:Choice>
        <mc:Fallback>
          <p:pic>
            <p:nvPicPr>
              <p:cNvPr id="22" name="Folienzoom - 1/1">
                <a:hlinkClick r:id="rId88" action="ppaction://hlinksldjump"/>
                <a:extLst>
                  <a:ext uri="{FF2B5EF4-FFF2-40B4-BE49-F238E27FC236}">
                    <a16:creationId xmlns:a16="http://schemas.microsoft.com/office/drawing/2014/main" id="{35543780-1249-498C-8540-F7BD1F86D37D}"/>
                  </a:ext>
                </a:extLst>
              </p:cNvPr>
              <p:cNvPicPr>
                <a:picLocks noGrp="1" noRot="1" noChangeAspect="1" noMove="1" noResize="1" noEditPoints="1" noAdjustHandles="1" noChangeArrowheads="1" noChangeShapeType="1"/>
              </p:cNvPicPr>
              <p:nvPr/>
            </p:nvPicPr>
            <p:blipFill>
              <a:blip r:embed="rId89" cstate="hqprint">
                <a:extLst>
                  <a:ext uri="{28A0092B-C50C-407E-A947-70E740481C1C}">
                    <a14:useLocalDpi xmlns:a14="http://schemas.microsoft.com/office/drawing/2010/main" val="0"/>
                  </a:ext>
                </a:extLst>
              </a:blip>
              <a:stretch>
                <a:fillRect/>
              </a:stretch>
            </p:blipFill>
            <p:spPr>
              <a:xfrm>
                <a:off x="6466" y="1129594"/>
                <a:ext cx="2017899" cy="1135068"/>
              </a:xfrm>
              <a:prstGeom prst="rect">
                <a:avLst/>
              </a:prstGeom>
              <a:ln w="3175">
                <a:solidFill>
                  <a:prstClr val="ltGray"/>
                </a:solidFill>
              </a:ln>
            </p:spPr>
          </p:pic>
        </mc:Fallback>
      </mc:AlternateContent>
      <p:sp>
        <p:nvSpPr>
          <p:cNvPr id="64" name="Rechteck 63">
            <a:extLst>
              <a:ext uri="{FF2B5EF4-FFF2-40B4-BE49-F238E27FC236}">
                <a16:creationId xmlns:a16="http://schemas.microsoft.com/office/drawing/2014/main" id="{276FD466-02AF-4FCA-903C-F6218CD38696}"/>
              </a:ext>
            </a:extLst>
          </p:cNvPr>
          <p:cNvSpPr/>
          <p:nvPr/>
        </p:nvSpPr>
        <p:spPr>
          <a:xfrm>
            <a:off x="401506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8" name="Rechteck 67">
            <a:extLst>
              <a:ext uri="{FF2B5EF4-FFF2-40B4-BE49-F238E27FC236}">
                <a16:creationId xmlns:a16="http://schemas.microsoft.com/office/drawing/2014/main" id="{26B2C32D-805C-435B-A979-ECA325E1C820}"/>
              </a:ext>
            </a:extLst>
          </p:cNvPr>
          <p:cNvSpPr/>
          <p:nvPr/>
        </p:nvSpPr>
        <p:spPr>
          <a:xfrm>
            <a:off x="6062637"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0" name="Rechteck 69">
            <a:extLst>
              <a:ext uri="{FF2B5EF4-FFF2-40B4-BE49-F238E27FC236}">
                <a16:creationId xmlns:a16="http://schemas.microsoft.com/office/drawing/2014/main" id="{498CE4F6-B7EF-4BEC-8172-8FD521DC9EE3}"/>
              </a:ext>
            </a:extLst>
          </p:cNvPr>
          <p:cNvSpPr/>
          <p:nvPr/>
        </p:nvSpPr>
        <p:spPr>
          <a:xfrm>
            <a:off x="8120153" y="-1"/>
            <a:ext cx="77299" cy="6865243"/>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2" name="Rechteck 71">
            <a:extLst>
              <a:ext uri="{FF2B5EF4-FFF2-40B4-BE49-F238E27FC236}">
                <a16:creationId xmlns:a16="http://schemas.microsoft.com/office/drawing/2014/main" id="{86EE262F-EFDB-4E99-A46E-D3EA4EA783E9}"/>
              </a:ext>
            </a:extLst>
          </p:cNvPr>
          <p:cNvSpPr/>
          <p:nvPr/>
        </p:nvSpPr>
        <p:spPr>
          <a:xfrm>
            <a:off x="1016089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4" name="Rechteck 73">
            <a:extLst>
              <a:ext uri="{FF2B5EF4-FFF2-40B4-BE49-F238E27FC236}">
                <a16:creationId xmlns:a16="http://schemas.microsoft.com/office/drawing/2014/main" id="{673DF7FE-48C2-4560-B4EB-537024F7EC65}"/>
              </a:ext>
            </a:extLst>
          </p:cNvPr>
          <p:cNvSpPr/>
          <p:nvPr/>
        </p:nvSpPr>
        <p:spPr>
          <a:xfrm rot="5400000">
            <a:off x="6047999" y="-4968337"/>
            <a:ext cx="88380" cy="12199616"/>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6" name="Rechteck 75">
            <a:extLst>
              <a:ext uri="{FF2B5EF4-FFF2-40B4-BE49-F238E27FC236}">
                <a16:creationId xmlns:a16="http://schemas.microsoft.com/office/drawing/2014/main" id="{C90685DA-FD9B-444F-BC85-DD585A985D1E}"/>
              </a:ext>
            </a:extLst>
          </p:cNvPr>
          <p:cNvSpPr/>
          <p:nvPr/>
        </p:nvSpPr>
        <p:spPr>
          <a:xfrm rot="5400000">
            <a:off x="6048177" y="-3814160"/>
            <a:ext cx="85285" cy="12196875"/>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Rechteck 77">
            <a:extLst>
              <a:ext uri="{FF2B5EF4-FFF2-40B4-BE49-F238E27FC236}">
                <a16:creationId xmlns:a16="http://schemas.microsoft.com/office/drawing/2014/main" id="{F5B38D06-D7AB-42CF-86AF-E899EBE68C07}"/>
              </a:ext>
            </a:extLst>
          </p:cNvPr>
          <p:cNvSpPr/>
          <p:nvPr/>
        </p:nvSpPr>
        <p:spPr>
          <a:xfrm rot="5400000">
            <a:off x="6051985" y="-2642951"/>
            <a:ext cx="83156" cy="12196873"/>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0" name="Rechteck 79">
            <a:extLst>
              <a:ext uri="{FF2B5EF4-FFF2-40B4-BE49-F238E27FC236}">
                <a16:creationId xmlns:a16="http://schemas.microsoft.com/office/drawing/2014/main" id="{175B0237-BB43-41A7-9CAF-20CA4DCDA421}"/>
              </a:ext>
            </a:extLst>
          </p:cNvPr>
          <p:cNvSpPr/>
          <p:nvPr/>
        </p:nvSpPr>
        <p:spPr>
          <a:xfrm rot="5400000">
            <a:off x="6053294" y="-1491786"/>
            <a:ext cx="89642" cy="12212142"/>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6" name="Rechteck 65">
            <a:extLst>
              <a:ext uri="{FF2B5EF4-FFF2-40B4-BE49-F238E27FC236}">
                <a16:creationId xmlns:a16="http://schemas.microsoft.com/office/drawing/2014/main" id="{076393F6-2F53-41F9-8996-01A261381EE2}"/>
              </a:ext>
            </a:extLst>
          </p:cNvPr>
          <p:cNvSpPr/>
          <p:nvPr/>
        </p:nvSpPr>
        <p:spPr>
          <a:xfrm>
            <a:off x="1979135"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8" name="Rechteck 157">
            <a:extLst>
              <a:ext uri="{FF2B5EF4-FFF2-40B4-BE49-F238E27FC236}">
                <a16:creationId xmlns:a16="http://schemas.microsoft.com/office/drawing/2014/main" id="{5D078E27-7D39-4400-B86D-4ECE90E4FF57}"/>
              </a:ext>
            </a:extLst>
          </p:cNvPr>
          <p:cNvSpPr/>
          <p:nvPr/>
        </p:nvSpPr>
        <p:spPr>
          <a:xfrm rot="5400000">
            <a:off x="6058079" y="-387636"/>
            <a:ext cx="83157" cy="1220905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Rechteck 11">
            <a:extLst>
              <a:ext uri="{FF2B5EF4-FFF2-40B4-BE49-F238E27FC236}">
                <a16:creationId xmlns:a16="http://schemas.microsoft.com/office/drawing/2014/main" id="{4EC419BE-3BC2-4568-A3D1-1EF4DA070811}"/>
              </a:ext>
            </a:extLst>
          </p:cNvPr>
          <p:cNvSpPr/>
          <p:nvPr/>
        </p:nvSpPr>
        <p:spPr>
          <a:xfrm>
            <a:off x="-29355" y="-22048"/>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Rechteck 13">
            <a:extLst>
              <a:ext uri="{FF2B5EF4-FFF2-40B4-BE49-F238E27FC236}">
                <a16:creationId xmlns:a16="http://schemas.microsoft.com/office/drawing/2014/main" id="{17A277B8-55B9-402E-BF95-8260AB49D56D}"/>
              </a:ext>
            </a:extLst>
          </p:cNvPr>
          <p:cNvSpPr/>
          <p:nvPr/>
        </p:nvSpPr>
        <p:spPr>
          <a:xfrm>
            <a:off x="12182044"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Rechteck 15">
            <a:extLst>
              <a:ext uri="{FF2B5EF4-FFF2-40B4-BE49-F238E27FC236}">
                <a16:creationId xmlns:a16="http://schemas.microsoft.com/office/drawing/2014/main" id="{17CF9A77-FDC1-4904-8961-987E08712494}"/>
              </a:ext>
            </a:extLst>
          </p:cNvPr>
          <p:cNvSpPr/>
          <p:nvPr/>
        </p:nvSpPr>
        <p:spPr>
          <a:xfrm rot="5400000">
            <a:off x="6050744" y="781064"/>
            <a:ext cx="88380" cy="12199616"/>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2557986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0"/>
                                        </p:tgtEl>
                                      </p:cBhvr>
                                    </p:animEffect>
                                    <p:set>
                                      <p:cBhvr>
                                        <p:cTn id="1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4"/>
                                        </p:tgtEl>
                                      </p:cBhvr>
                                    </p:animEffect>
                                    <p:set>
                                      <p:cBhvr>
                                        <p:cTn id="2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8"/>
                                        </p:tgtEl>
                                      </p:cBhvr>
                                    </p:animEffect>
                                    <p:set>
                                      <p:cBhvr>
                                        <p:cTn id="3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8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87"/>
                                        </p:tgtEl>
                                      </p:cBhvr>
                                    </p:animEffect>
                                    <p:set>
                                      <p:cBhvr>
                                        <p:cTn id="37"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38" restart="whenNotActive" fill="hold" evtFilter="cancelBubble" nodeType="interactiveSeq">
                <p:stCondLst>
                  <p:cond evt="onClick" delay="0">
                    <p:tgtEl>
                      <p:spTgt spid="10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1"/>
                                        </p:tgtEl>
                                      </p:cBhvr>
                                    </p:animEffect>
                                    <p:set>
                                      <p:cBhvr>
                                        <p:cTn id="43"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44" restart="whenNotActive" fill="hold" evtFilter="cancelBubble" nodeType="interactiveSeq">
                <p:stCondLst>
                  <p:cond evt="onClick" delay="0">
                    <p:tgtEl>
                      <p:spTgt spid="122"/>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22"/>
                                        </p:tgtEl>
                                      </p:cBhvr>
                                    </p:animEffect>
                                    <p:set>
                                      <p:cBhvr>
                                        <p:cTn id="49"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50" restart="whenNotActive" fill="hold" evtFilter="cancelBubble" nodeType="interactiveSeq">
                <p:stCondLst>
                  <p:cond evt="onClick" delay="0">
                    <p:tgtEl>
                      <p:spTgt spid="14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42"/>
                                        </p:tgtEl>
                                      </p:cBhvr>
                                    </p:animEffect>
                                    <p:set>
                                      <p:cBhvr>
                                        <p:cTn id="55"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56" restart="whenNotActive" fill="hold" evtFilter="cancelBubble" nodeType="interactiveSeq">
                <p:stCondLst>
                  <p:cond evt="onClick" delay="0">
                    <p:tgtEl>
                      <p:spTgt spid="89"/>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89"/>
                                        </p:tgtEl>
                                      </p:cBhvr>
                                    </p:animEffect>
                                    <p:set>
                                      <p:cBhvr>
                                        <p:cTn id="61"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62" restart="whenNotActive" fill="hold" evtFilter="cancelBubble" nodeType="interactiveSeq">
                <p:stCondLst>
                  <p:cond evt="onClick" delay="0">
                    <p:tgtEl>
                      <p:spTgt spid="105"/>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05"/>
                                        </p:tgtEl>
                                      </p:cBhvr>
                                    </p:animEffect>
                                    <p:set>
                                      <p:cBhvr>
                                        <p:cTn id="67"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68" restart="whenNotActive" fill="hold" evtFilter="cancelBubble" nodeType="interactiveSeq">
                <p:stCondLst>
                  <p:cond evt="onClick" delay="0">
                    <p:tgtEl>
                      <p:spTgt spid="126"/>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26"/>
                                        </p:tgtEl>
                                      </p:cBhvr>
                                    </p:animEffect>
                                    <p:set>
                                      <p:cBhvr>
                                        <p:cTn id="73" dur="1" fill="hold">
                                          <p:stCondLst>
                                            <p:cond delay="4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74" restart="whenNotActive" fill="hold" evtFilter="cancelBubble" nodeType="interactiveSeq">
                <p:stCondLst>
                  <p:cond evt="onClick" delay="0">
                    <p:tgtEl>
                      <p:spTgt spid="146"/>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46"/>
                                        </p:tgtEl>
                                      </p:cBhvr>
                                    </p:animEffect>
                                    <p:set>
                                      <p:cBhvr>
                                        <p:cTn id="79" dur="1" fill="hold">
                                          <p:stCondLst>
                                            <p:cond delay="499"/>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46"/>
                  </p:tgtEl>
                </p:cond>
              </p:nextCondLst>
            </p:seq>
            <p:seq concurrent="1" nextAc="seek">
              <p:cTn id="80" restart="whenNotActive" fill="hold" evtFilter="cancelBubble" nodeType="interactiveSeq">
                <p:stCondLst>
                  <p:cond evt="onClick" delay="0">
                    <p:tgtEl>
                      <p:spTgt spid="7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86" restart="whenNotActive" fill="hold" evtFilter="cancelBubble" nodeType="interactiveSeq">
                <p:stCondLst>
                  <p:cond evt="onClick" delay="0">
                    <p:tgtEl>
                      <p:spTgt spid="9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91"/>
                                        </p:tgtEl>
                                      </p:cBhvr>
                                    </p:animEffect>
                                    <p:set>
                                      <p:cBhvr>
                                        <p:cTn id="91"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92" restart="whenNotActive" fill="hold" evtFilter="cancelBubble" nodeType="interactiveSeq">
                <p:stCondLst>
                  <p:cond evt="onClick" delay="0">
                    <p:tgtEl>
                      <p:spTgt spid="110"/>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10"/>
                                        </p:tgtEl>
                                      </p:cBhvr>
                                    </p:animEffect>
                                    <p:set>
                                      <p:cBhvr>
                                        <p:cTn id="97"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98" restart="whenNotActive" fill="hold" evtFilter="cancelBubble" nodeType="interactiveSeq">
                <p:stCondLst>
                  <p:cond evt="onClick" delay="0">
                    <p:tgtEl>
                      <p:spTgt spid="130"/>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130"/>
                                        </p:tgtEl>
                                      </p:cBhvr>
                                    </p:animEffect>
                                    <p:set>
                                      <p:cBhvr>
                                        <p:cTn id="103" dur="1" fill="hold">
                                          <p:stCondLst>
                                            <p:cond delay="499"/>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104" restart="whenNotActive" fill="hold" evtFilter="cancelBubble" nodeType="interactiveSeq">
                <p:stCondLst>
                  <p:cond evt="onClick" delay="0">
                    <p:tgtEl>
                      <p:spTgt spid="150"/>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500"/>
                                        <p:tgtEl>
                                          <p:spTgt spid="150"/>
                                        </p:tgtEl>
                                      </p:cBhvr>
                                    </p:animEffect>
                                    <p:set>
                                      <p:cBhvr>
                                        <p:cTn id="109" dur="1" fill="hold">
                                          <p:stCondLst>
                                            <p:cond delay="499"/>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seq concurrent="1" nextAc="seek">
              <p:cTn id="110" restart="whenNotActive" fill="hold" evtFilter="cancelBubble" nodeType="interactiveSeq">
                <p:stCondLst>
                  <p:cond evt="onClick" delay="0">
                    <p:tgtEl>
                      <p:spTgt spid="82"/>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nodeType="clickEffect">
                                  <p:stCondLst>
                                    <p:cond delay="0"/>
                                  </p:stCondLst>
                                  <p:childTnLst>
                                    <p:animEffect transition="out" filter="fade">
                                      <p:cBhvr>
                                        <p:cTn id="114" dur="500"/>
                                        <p:tgtEl>
                                          <p:spTgt spid="82"/>
                                        </p:tgtEl>
                                      </p:cBhvr>
                                    </p:animEffect>
                                    <p:set>
                                      <p:cBhvr>
                                        <p:cTn id="115"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16" restart="whenNotActive" fill="hold" evtFilter="cancelBubble" nodeType="interactiveSeq">
                <p:stCondLst>
                  <p:cond evt="onClick" delay="0">
                    <p:tgtEl>
                      <p:spTgt spid="93"/>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500"/>
                                        <p:tgtEl>
                                          <p:spTgt spid="93"/>
                                        </p:tgtEl>
                                      </p:cBhvr>
                                    </p:animEffect>
                                    <p:set>
                                      <p:cBhvr>
                                        <p:cTn id="121"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122" restart="whenNotActive" fill="hold" evtFilter="cancelBubble" nodeType="interactiveSeq">
                <p:stCondLst>
                  <p:cond evt="onClick" delay="0">
                    <p:tgtEl>
                      <p:spTgt spid="114"/>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114"/>
                                        </p:tgtEl>
                                      </p:cBhvr>
                                    </p:animEffect>
                                    <p:set>
                                      <p:cBhvr>
                                        <p:cTn id="127"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128" restart="whenNotActive" fill="hold" evtFilter="cancelBubble" nodeType="interactiveSeq">
                <p:stCondLst>
                  <p:cond evt="onClick" delay="0">
                    <p:tgtEl>
                      <p:spTgt spid="134"/>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500"/>
                                        <p:tgtEl>
                                          <p:spTgt spid="134"/>
                                        </p:tgtEl>
                                      </p:cBhvr>
                                    </p:animEffect>
                                    <p:set>
                                      <p:cBhvr>
                                        <p:cTn id="133" dur="1" fill="hold">
                                          <p:stCondLst>
                                            <p:cond delay="499"/>
                                          </p:stCondLst>
                                        </p:cTn>
                                        <p:tgtEl>
                                          <p:spTgt spid="134"/>
                                        </p:tgtEl>
                                        <p:attrNameLst>
                                          <p:attrName>style.visibility</p:attrName>
                                        </p:attrNameLst>
                                      </p:cBhvr>
                                      <p:to>
                                        <p:strVal val="hidden"/>
                                      </p:to>
                                    </p:set>
                                  </p:childTnLst>
                                </p:cTn>
                              </p:par>
                            </p:childTnLst>
                          </p:cTn>
                        </p:par>
                      </p:childTnLst>
                    </p:cTn>
                  </p:par>
                </p:childTnLst>
              </p:cTn>
              <p:nextCondLst>
                <p:cond evt="onClick" delay="0">
                  <p:tgtEl>
                    <p:spTgt spid="134"/>
                  </p:tgtEl>
                </p:cond>
              </p:nextCondLst>
            </p:seq>
            <p:seq concurrent="1" nextAc="seek">
              <p:cTn id="134" restart="whenNotActive" fill="hold" evtFilter="cancelBubble" nodeType="interactiveSeq">
                <p:stCondLst>
                  <p:cond evt="onClick" delay="0">
                    <p:tgtEl>
                      <p:spTgt spid="154"/>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nodeType="clickEffect">
                                  <p:stCondLst>
                                    <p:cond delay="0"/>
                                  </p:stCondLst>
                                  <p:childTnLst>
                                    <p:animEffect transition="out" filter="fade">
                                      <p:cBhvr>
                                        <p:cTn id="138" dur="500"/>
                                        <p:tgtEl>
                                          <p:spTgt spid="154"/>
                                        </p:tgtEl>
                                      </p:cBhvr>
                                    </p:animEffect>
                                    <p:set>
                                      <p:cBhvr>
                                        <p:cTn id="139" dur="1" fill="hold">
                                          <p:stCondLst>
                                            <p:cond delay="499"/>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140" restart="whenNotActive" fill="hold" evtFilter="cancelBubble" nodeType="interactiveSeq">
                <p:stCondLst>
                  <p:cond evt="onClick" delay="0">
                    <p:tgtEl>
                      <p:spTgt spid="84"/>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nodeType="clickEffect">
                                  <p:stCondLst>
                                    <p:cond delay="0"/>
                                  </p:stCondLst>
                                  <p:childTnLst>
                                    <p:animEffect transition="out" filter="fade">
                                      <p:cBhvr>
                                        <p:cTn id="144" dur="500"/>
                                        <p:tgtEl>
                                          <p:spTgt spid="84"/>
                                        </p:tgtEl>
                                      </p:cBhvr>
                                    </p:animEffect>
                                    <p:set>
                                      <p:cBhvr>
                                        <p:cTn id="145"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146" restart="whenNotActive" fill="hold" evtFilter="cancelBubble" nodeType="interactiveSeq">
                <p:stCondLst>
                  <p:cond evt="onClick" delay="0">
                    <p:tgtEl>
                      <p:spTgt spid="97"/>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500"/>
                                        <p:tgtEl>
                                          <p:spTgt spid="97"/>
                                        </p:tgtEl>
                                      </p:cBhvr>
                                    </p:animEffect>
                                    <p:set>
                                      <p:cBhvr>
                                        <p:cTn id="151" dur="1" fill="hold">
                                          <p:stCondLst>
                                            <p:cond delay="49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52" restart="whenNotActive" fill="hold" evtFilter="cancelBubble" nodeType="interactiveSeq">
                <p:stCondLst>
                  <p:cond evt="onClick" delay="0">
                    <p:tgtEl>
                      <p:spTgt spid="118"/>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nodeType="clickEffect">
                                  <p:stCondLst>
                                    <p:cond delay="0"/>
                                  </p:stCondLst>
                                  <p:childTnLst>
                                    <p:animEffect transition="out" filter="fade">
                                      <p:cBhvr>
                                        <p:cTn id="156" dur="500"/>
                                        <p:tgtEl>
                                          <p:spTgt spid="118"/>
                                        </p:tgtEl>
                                      </p:cBhvr>
                                    </p:animEffect>
                                    <p:set>
                                      <p:cBhvr>
                                        <p:cTn id="157" dur="1" fill="hold">
                                          <p:stCondLst>
                                            <p:cond delay="499"/>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158" restart="whenNotActive" fill="hold" evtFilter="cancelBubble" nodeType="interactiveSeq">
                <p:stCondLst>
                  <p:cond evt="onClick" delay="0">
                    <p:tgtEl>
                      <p:spTgt spid="138"/>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500"/>
                                        <p:tgtEl>
                                          <p:spTgt spid="138"/>
                                        </p:tgtEl>
                                      </p:cBhvr>
                                    </p:animEffect>
                                    <p:set>
                                      <p:cBhvr>
                                        <p:cTn id="163" dur="1" fill="hold">
                                          <p:stCondLst>
                                            <p:cond delay="499"/>
                                          </p:stCondLst>
                                        </p:cTn>
                                        <p:tgtEl>
                                          <p:spTgt spid="138"/>
                                        </p:tgtEl>
                                        <p:attrNameLst>
                                          <p:attrName>style.visibility</p:attrName>
                                        </p:attrNameLst>
                                      </p:cBhvr>
                                      <p:to>
                                        <p:strVal val="hidden"/>
                                      </p:to>
                                    </p:set>
                                  </p:childTnLst>
                                </p:cTn>
                              </p:par>
                            </p:childTnLst>
                          </p:cTn>
                        </p:par>
                      </p:childTnLst>
                    </p:cTn>
                  </p:par>
                </p:childTnLst>
              </p:cTn>
              <p:nextCondLst>
                <p:cond evt="onClick" delay="0">
                  <p:tgtEl>
                    <p:spTgt spid="138"/>
                  </p:tgtEl>
                </p:cond>
              </p:nextCondLst>
            </p:seq>
            <p:seq concurrent="1" nextAc="seek">
              <p:cTn id="164" restart="whenNotActive" fill="hold" evtFilter="cancelBubble" nodeType="interactiveSeq">
                <p:stCondLst>
                  <p:cond evt="onClick" delay="0">
                    <p:tgtEl>
                      <p:spTgt spid="157"/>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nodeType="clickEffect">
                                  <p:stCondLst>
                                    <p:cond delay="0"/>
                                  </p:stCondLst>
                                  <p:childTnLst>
                                    <p:animEffect transition="out" filter="fade">
                                      <p:cBhvr>
                                        <p:cTn id="168" dur="500"/>
                                        <p:tgtEl>
                                          <p:spTgt spid="157"/>
                                        </p:tgtEl>
                                      </p:cBhvr>
                                    </p:animEffect>
                                    <p:set>
                                      <p:cBhvr>
                                        <p:cTn id="169" dur="1" fill="hold">
                                          <p:stCondLst>
                                            <p:cond delay="499"/>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170" restart="whenNotActive" fill="hold" evtFilter="cancelBubble" nodeType="interactiveSeq">
                <p:stCondLst>
                  <p:cond evt="onClick" delay="0">
                    <p:tgtEl>
                      <p:spTgt spid="75"/>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500"/>
                                        <p:tgtEl>
                                          <p:spTgt spid="75"/>
                                        </p:tgtEl>
                                      </p:cBhvr>
                                    </p:animEffect>
                                    <p:set>
                                      <p:cBhvr>
                                        <p:cTn id="175"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76" restart="whenNotActive" fill="hold" evtFilter="cancelBubble" nodeType="interactiveSeq">
                <p:stCondLst>
                  <p:cond evt="onClick" delay="0">
                    <p:tgtEl>
                      <p:spTgt spid="7"/>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nodeType="clickEffect">
                                  <p:stCondLst>
                                    <p:cond delay="0"/>
                                  </p:stCondLst>
                                  <p:childTnLst>
                                    <p:animEffect transition="out" filter="fade">
                                      <p:cBhvr>
                                        <p:cTn id="180" dur="500"/>
                                        <p:tgtEl>
                                          <p:spTgt spid="7"/>
                                        </p:tgtEl>
                                      </p:cBhvr>
                                    </p:animEffect>
                                    <p:set>
                                      <p:cBhvr>
                                        <p:cTn id="18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6CCBF2-5633-4F2C-99AA-8AEB973393FE}"/>
              </a:ext>
            </a:extLst>
          </p:cNvPr>
          <p:cNvSpPr/>
          <p:nvPr/>
        </p:nvSpPr>
        <p:spPr>
          <a:xfrm>
            <a:off x="3769257" y="559380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Textfeld 7">
            <a:hlinkClick r:id="rId4" action="ppaction://hlinksldjump"/>
            <a:extLst>
              <a:ext uri="{FF2B5EF4-FFF2-40B4-BE49-F238E27FC236}">
                <a16:creationId xmlns:a16="http://schemas.microsoft.com/office/drawing/2014/main" id="{581087AB-2D3E-44CA-A330-AA84F0D43329}"/>
              </a:ext>
            </a:extLst>
          </p:cNvPr>
          <p:cNvSpPr txBox="1"/>
          <p:nvPr/>
        </p:nvSpPr>
        <p:spPr>
          <a:xfrm>
            <a:off x="3883739" y="559323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0" name="Textfeld 9">
            <a:extLst>
              <a:ext uri="{FF2B5EF4-FFF2-40B4-BE49-F238E27FC236}">
                <a16:creationId xmlns:a16="http://schemas.microsoft.com/office/drawing/2014/main" id="{3DA87678-7292-4F69-A169-F19F1F7F825A}"/>
              </a:ext>
            </a:extLst>
          </p:cNvPr>
          <p:cNvSpPr txBox="1"/>
          <p:nvPr/>
        </p:nvSpPr>
        <p:spPr>
          <a:xfrm>
            <a:off x="1331547" y="2020563"/>
            <a:ext cx="9528900" cy="2308324"/>
          </a:xfrm>
          <a:prstGeom prst="rect">
            <a:avLst/>
          </a:prstGeom>
          <a:noFill/>
        </p:spPr>
        <p:txBody>
          <a:bodyPr wrap="square" rtlCol="0">
            <a:spAutoFit/>
          </a:bodyPr>
          <a:lstStyle/>
          <a:p>
            <a:pPr algn="ctr"/>
            <a:r>
              <a:rPr lang="en-US"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 rose is a part of the _________ Family </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4" name="Thinking music">
            <a:hlinkClick r:id="" action="ppaction://media"/>
            <a:extLst>
              <a:ext uri="{FF2B5EF4-FFF2-40B4-BE49-F238E27FC236}">
                <a16:creationId xmlns:a16="http://schemas.microsoft.com/office/drawing/2014/main" id="{45DC7138-5429-4458-82D6-5CF277D1A5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520566942"/>
      </p:ext>
    </p:extLst>
  </p:cSld>
  <p:clrMapOvr>
    <a:masterClrMapping/>
  </p:clrMapOvr>
  <mc:AlternateContent xmlns:mc="http://schemas.openxmlformats.org/markup-compatibility/2006" xmlns:p14="http://schemas.microsoft.com/office/powerpoint/2010/main">
    <mc:Choice Requires="p14">
      <p:transition spd="slow" p14:dur="30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hlinkClick r:id="rId4" action="ppaction://hlinksldjump"/>
            <a:extLst>
              <a:ext uri="{FF2B5EF4-FFF2-40B4-BE49-F238E27FC236}">
                <a16:creationId xmlns:a16="http://schemas.microsoft.com/office/drawing/2014/main" id="{1B2AFF36-61FB-4910-8463-07A0AD16F8C0}"/>
              </a:ext>
            </a:extLst>
          </p:cNvPr>
          <p:cNvSpPr txBox="1"/>
          <p:nvPr/>
        </p:nvSpPr>
        <p:spPr>
          <a:xfrm>
            <a:off x="1954037" y="1697294"/>
            <a:ext cx="8283921"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Rosacea</a:t>
            </a: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
        <p:nvSpPr>
          <p:cNvPr id="12" name="column1- 200$- text">
            <a:extLst>
              <a:ext uri="{FF2B5EF4-FFF2-40B4-BE49-F238E27FC236}">
                <a16:creationId xmlns:a16="http://schemas.microsoft.com/office/drawing/2014/main" id="{E4CE21E0-BD09-4E02-8334-3C469D45C7BA}"/>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pic>
        <p:nvPicPr>
          <p:cNvPr id="3" name="answer sound">
            <a:hlinkClick r:id="" action="ppaction://media"/>
            <a:extLst>
              <a:ext uri="{FF2B5EF4-FFF2-40B4-BE49-F238E27FC236}">
                <a16:creationId xmlns:a16="http://schemas.microsoft.com/office/drawing/2014/main" id="{EB8295E7-0C46-4AB0-B45E-A4F5310386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0098817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428CEA07-22DC-49EC-9A47-9B2C07224A47}"/>
              </a:ext>
            </a:extLst>
          </p:cNvPr>
          <p:cNvSpPr/>
          <p:nvPr/>
        </p:nvSpPr>
        <p:spPr>
          <a:xfrm>
            <a:off x="3769257" y="514496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hlinkClick r:id="rId4" action="ppaction://hlinksldjump"/>
            <a:extLst>
              <a:ext uri="{FF2B5EF4-FFF2-40B4-BE49-F238E27FC236}">
                <a16:creationId xmlns:a16="http://schemas.microsoft.com/office/drawing/2014/main" id="{FC9F79D9-9A77-4057-9794-D8AC17C9DED8}"/>
              </a:ext>
            </a:extLst>
          </p:cNvPr>
          <p:cNvSpPr txBox="1"/>
          <p:nvPr/>
        </p:nvSpPr>
        <p:spPr>
          <a:xfrm>
            <a:off x="3883739" y="514439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0" name="Textfeld 9">
            <a:extLst>
              <a:ext uri="{FF2B5EF4-FFF2-40B4-BE49-F238E27FC236}">
                <a16:creationId xmlns:a16="http://schemas.microsoft.com/office/drawing/2014/main" id="{970AC4C9-F723-4316-A045-1525EC5FECF4}"/>
              </a:ext>
            </a:extLst>
          </p:cNvPr>
          <p:cNvSpPr txBox="1"/>
          <p:nvPr/>
        </p:nvSpPr>
        <p:spPr>
          <a:xfrm>
            <a:off x="1953102" y="1129169"/>
            <a:ext cx="8285789" cy="3416320"/>
          </a:xfrm>
          <a:prstGeom prst="rect">
            <a:avLst/>
          </a:prstGeom>
          <a:noFill/>
        </p:spPr>
        <p:txBody>
          <a:bodyPr wrap="square" rtlCol="0">
            <a:spAutoFit/>
          </a:bodyPr>
          <a:lstStyle/>
          <a:p>
            <a:pPr algn="ctr"/>
            <a:r>
              <a:rPr lang="en-US"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 Rhododendron is a part of the ______</a:t>
            </a:r>
          </a:p>
          <a:p>
            <a:pPr algn="ctr"/>
            <a:r>
              <a:rPr lang="en-US"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Family </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576B7D7E-ECF3-4A48-9988-F03BFE70BA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546973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hlinkClick r:id="rId4" action="ppaction://hlinksldjump"/>
            <a:extLst>
              <a:ext uri="{FF2B5EF4-FFF2-40B4-BE49-F238E27FC236}">
                <a16:creationId xmlns:a16="http://schemas.microsoft.com/office/drawing/2014/main" id="{1A7227E2-568B-43EF-B290-AA85C0C9F765}"/>
              </a:ext>
            </a:extLst>
          </p:cNvPr>
          <p:cNvSpPr txBox="1"/>
          <p:nvPr/>
        </p:nvSpPr>
        <p:spPr>
          <a:xfrm>
            <a:off x="1661922" y="1980119"/>
            <a:ext cx="8868154" cy="2123658"/>
          </a:xfrm>
          <a:prstGeom prst="rect">
            <a:avLst/>
          </a:prstGeom>
          <a:noFill/>
        </p:spPr>
        <p:txBody>
          <a:bodyPr wrap="square" rtlCol="0">
            <a:spAutoFit/>
          </a:bodyPr>
          <a:lstStyle/>
          <a:p>
            <a:pPr algn="ctr"/>
            <a:r>
              <a:rPr lang="de-AT" sz="66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6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Ericaceae</a:t>
            </a:r>
            <a:endPar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
        <p:nvSpPr>
          <p:cNvPr id="14" name="column1- 200$- text">
            <a:extLst>
              <a:ext uri="{FF2B5EF4-FFF2-40B4-BE49-F238E27FC236}">
                <a16:creationId xmlns:a16="http://schemas.microsoft.com/office/drawing/2014/main" id="{C4DBAF33-7BFE-44B9-A51A-18F325CD6F36}"/>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pic>
        <p:nvPicPr>
          <p:cNvPr id="8" name="answer sound">
            <a:hlinkClick r:id="" action="ppaction://media"/>
            <a:extLst>
              <a:ext uri="{FF2B5EF4-FFF2-40B4-BE49-F238E27FC236}">
                <a16:creationId xmlns:a16="http://schemas.microsoft.com/office/drawing/2014/main" id="{E080DEEC-9A27-4B7E-AD07-FE5BD4085A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26987659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16453B9-B53D-460C-81A9-FF76F03654B3}"/>
              </a:ext>
            </a:extLst>
          </p:cNvPr>
          <p:cNvSpPr txBox="1"/>
          <p:nvPr/>
        </p:nvSpPr>
        <p:spPr>
          <a:xfrm>
            <a:off x="1331547" y="1726935"/>
            <a:ext cx="9528900" cy="2308324"/>
          </a:xfrm>
          <a:prstGeom prst="rect">
            <a:avLst/>
          </a:prstGeom>
          <a:noFill/>
        </p:spPr>
        <p:txBody>
          <a:bodyPr wrap="square" rtlCol="0">
            <a:spAutoFit/>
          </a:bodyPr>
          <a:lstStyle/>
          <a:p>
            <a:pPr algn="ctr"/>
            <a:r>
              <a:rPr lang="en-US"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________ is a part of the </a:t>
            </a:r>
            <a:r>
              <a:rPr lang="en-US"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a:t>
            </a:r>
            <a:r>
              <a:rPr lang="en-US" sz="7200" dirty="0" err="1"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anunculaceae</a:t>
            </a:r>
            <a:r>
              <a:rPr lang="en-US"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Family</a:t>
            </a:r>
            <a:endParaRPr lang="en-GB" sz="2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
        <p:nvSpPr>
          <p:cNvPr id="2" name="Rechteck: abgerundete Ecken 1">
            <a:extLst>
              <a:ext uri="{FF2B5EF4-FFF2-40B4-BE49-F238E27FC236}">
                <a16:creationId xmlns:a16="http://schemas.microsoft.com/office/drawing/2014/main" id="{D90488E3-FB21-413A-95EC-7F573A954106}"/>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5B5485B-F4EC-44B4-AA9A-C4325EE8D1FE}"/>
              </a:ext>
            </a:extLst>
          </p:cNvPr>
          <p:cNvSpPr txBox="1"/>
          <p:nvPr/>
        </p:nvSpPr>
        <p:spPr>
          <a:xfrm>
            <a:off x="3883739" y="579762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CD27BC1B-2FC6-4950-B37B-7E97090042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309015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hlinkClick r:id="rId4" action="ppaction://hlinksldjump"/>
            <a:extLst>
              <a:ext uri="{FF2B5EF4-FFF2-40B4-BE49-F238E27FC236}">
                <a16:creationId xmlns:a16="http://schemas.microsoft.com/office/drawing/2014/main" id="{E2E2D97A-3882-4B5D-9E1C-AC4941947A00}"/>
              </a:ext>
            </a:extLst>
          </p:cNvPr>
          <p:cNvSpPr txBox="1"/>
          <p:nvPr/>
        </p:nvSpPr>
        <p:spPr>
          <a:xfrm>
            <a:off x="1954039" y="1369491"/>
            <a:ext cx="8283921"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Anemone</a:t>
            </a: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
        <p:nvSpPr>
          <p:cNvPr id="3" name="column1- 200$- text">
            <a:extLst>
              <a:ext uri="{FF2B5EF4-FFF2-40B4-BE49-F238E27FC236}">
                <a16:creationId xmlns:a16="http://schemas.microsoft.com/office/drawing/2014/main" id="{34F615D1-2D60-4592-B009-ADEB4C1B80F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pic>
        <p:nvPicPr>
          <p:cNvPr id="10" name="answer sound">
            <a:hlinkClick r:id="" action="ppaction://media"/>
            <a:extLst>
              <a:ext uri="{FF2B5EF4-FFF2-40B4-BE49-F238E27FC236}">
                <a16:creationId xmlns:a16="http://schemas.microsoft.com/office/drawing/2014/main" id="{46A829E4-C016-4F6F-8B80-308802C494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20397576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42710F08-835E-4428-84C9-E3D443F98312}"/>
              </a:ext>
            </a:extLst>
          </p:cNvPr>
          <p:cNvSpPr/>
          <p:nvPr/>
        </p:nvSpPr>
        <p:spPr>
          <a:xfrm>
            <a:off x="3769257" y="5273098"/>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7CC9427F-0A91-4666-8078-08D32D02E316}"/>
              </a:ext>
            </a:extLst>
          </p:cNvPr>
          <p:cNvSpPr txBox="1"/>
          <p:nvPr/>
        </p:nvSpPr>
        <p:spPr>
          <a:xfrm>
            <a:off x="3883739" y="5260878"/>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8E466B08-A947-4FA2-A57E-CA0C0E084F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4" name="Rectangle 3"/>
          <p:cNvSpPr/>
          <p:nvPr/>
        </p:nvSpPr>
        <p:spPr>
          <a:xfrm>
            <a:off x="1347155" y="1701680"/>
            <a:ext cx="9497683" cy="2308324"/>
          </a:xfrm>
          <a:prstGeom prst="rect">
            <a:avLst/>
          </a:prstGeom>
        </p:spPr>
        <p:txBody>
          <a:bodyPr wrap="square">
            <a:spAutoFit/>
          </a:bodyPr>
          <a:lstStyle/>
          <a:p>
            <a:pPr lvl="0" algn="ctr"/>
            <a:r>
              <a:rPr lang="en-US" sz="72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________ is a part of the </a:t>
            </a:r>
            <a:r>
              <a:rPr lang="en-US" sz="7200" dirty="0" err="1" smtClean="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Euphorbiaceae</a:t>
            </a:r>
            <a:r>
              <a:rPr lang="en-US" sz="7200" dirty="0" smtClean="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en-US" sz="72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Family</a:t>
            </a:r>
            <a:endParaRPr lang="en-GB" sz="28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2738594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hlinkClick r:id="rId4" action="ppaction://hlinksldjump"/>
            <a:extLst>
              <a:ext uri="{FF2B5EF4-FFF2-40B4-BE49-F238E27FC236}">
                <a16:creationId xmlns:a16="http://schemas.microsoft.com/office/drawing/2014/main" id="{D2E2D939-A341-4226-B7EA-F54F7935E1C6}"/>
              </a:ext>
            </a:extLst>
          </p:cNvPr>
          <p:cNvSpPr txBox="1"/>
          <p:nvPr/>
        </p:nvSpPr>
        <p:spPr>
          <a:xfrm>
            <a:off x="1954037" y="1921466"/>
            <a:ext cx="8283921"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Poinsettia</a:t>
            </a: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
        <p:nvSpPr>
          <p:cNvPr id="5" name="column1- 200$- text">
            <a:extLst>
              <a:ext uri="{FF2B5EF4-FFF2-40B4-BE49-F238E27FC236}">
                <a16:creationId xmlns:a16="http://schemas.microsoft.com/office/drawing/2014/main" id="{75E4F66C-32D0-45D5-82DA-FAE899E86D7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pic>
        <p:nvPicPr>
          <p:cNvPr id="7" name="answer sound">
            <a:hlinkClick r:id="" action="ppaction://media"/>
            <a:extLst>
              <a:ext uri="{FF2B5EF4-FFF2-40B4-BE49-F238E27FC236}">
                <a16:creationId xmlns:a16="http://schemas.microsoft.com/office/drawing/2014/main" id="{46A611C5-CD4C-45F2-966C-849310CACC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48377114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D30A5539-2812-4112-863D-DB0C9F30A16D}"/>
              </a:ext>
            </a:extLst>
          </p:cNvPr>
          <p:cNvSpPr/>
          <p:nvPr/>
        </p:nvSpPr>
        <p:spPr>
          <a:xfrm>
            <a:off x="3769257" y="570766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hlinkClick r:id="rId4" action="ppaction://hlinksldjump"/>
            <a:extLst>
              <a:ext uri="{FF2B5EF4-FFF2-40B4-BE49-F238E27FC236}">
                <a16:creationId xmlns:a16="http://schemas.microsoft.com/office/drawing/2014/main" id="{08CF0E8B-2C06-44E3-95D1-ADD9EA75FFD3}"/>
              </a:ext>
            </a:extLst>
          </p:cNvPr>
          <p:cNvSpPr txBox="1"/>
          <p:nvPr/>
        </p:nvSpPr>
        <p:spPr>
          <a:xfrm>
            <a:off x="3883739" y="570709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5F1AD364-E5D7-4F78-BC28-407569A4647D}"/>
              </a:ext>
            </a:extLst>
          </p:cNvPr>
          <p:cNvSpPr txBox="1"/>
          <p:nvPr/>
        </p:nvSpPr>
        <p:spPr>
          <a:xfrm>
            <a:off x="1331547" y="891269"/>
            <a:ext cx="9528900" cy="3416320"/>
          </a:xfrm>
          <a:prstGeom prst="rect">
            <a:avLst/>
          </a:prstGeom>
          <a:noFill/>
        </p:spPr>
        <p:txBody>
          <a:bodyPr wrap="square" rtlCol="0">
            <a:spAutoFit/>
          </a:bodyPr>
          <a:lstStyle/>
          <a:p>
            <a:pPr algn="ctr"/>
            <a:r>
              <a:rPr lang="en-GB"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four flowers have the same family – </a:t>
            </a:r>
            <a:r>
              <a:rPr lang="en-GB" sz="7200" dirty="0" err="1"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Asteraceae</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D0A41901-9B93-4CE1-922E-1B5A89FB6D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885251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64E5B45A-7EEE-4118-9716-37BF231FDDE5}"/>
              </a:ext>
            </a:extLst>
          </p:cNvPr>
          <p:cNvSpPr txBox="1">
            <a:spLocks/>
          </p:cNvSpPr>
          <p:nvPr/>
        </p:nvSpPr>
        <p:spPr>
          <a:xfrm>
            <a:off x="401493" y="317028"/>
            <a:ext cx="11240156" cy="19306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300"/>
              </a:lnSpc>
            </a:pPr>
            <a:r>
              <a:rPr lang="en-US" dirty="0">
                <a:solidFill>
                  <a:schemeClr val="bg1"/>
                </a:solidFill>
              </a:rPr>
              <a:t>To change the text, click on the text field on the specific slide, then rewrite questions and answers.</a:t>
            </a:r>
          </a:p>
          <a:p>
            <a:pPr algn="l">
              <a:lnSpc>
                <a:spcPts val="3300"/>
              </a:lnSpc>
            </a:pPr>
            <a:r>
              <a:rPr lang="en-US" dirty="0">
                <a:solidFill>
                  <a:schemeClr val="bg1"/>
                </a:solidFill>
              </a:rPr>
              <a:t>Pictures can also be changed by selecting them and choosing </a:t>
            </a:r>
            <a:r>
              <a:rPr lang="en-US" b="1" i="1" dirty="0">
                <a:solidFill>
                  <a:schemeClr val="bg1"/>
                </a:solidFill>
              </a:rPr>
              <a:t>“From a File” </a:t>
            </a:r>
            <a:r>
              <a:rPr lang="en-US" dirty="0">
                <a:solidFill>
                  <a:schemeClr val="bg1"/>
                </a:solidFill>
              </a:rPr>
              <a:t>in the picture options </a:t>
            </a:r>
            <a:r>
              <a:rPr lang="en-US" b="1" i="1" dirty="0">
                <a:solidFill>
                  <a:schemeClr val="bg1"/>
                </a:solidFill>
              </a:rPr>
              <a:t>“Picture Format”.</a:t>
            </a:r>
          </a:p>
        </p:txBody>
      </p:sp>
      <p:grpSp>
        <p:nvGrpSpPr>
          <p:cNvPr id="2" name="Group 1">
            <a:extLst>
              <a:ext uri="{FF2B5EF4-FFF2-40B4-BE49-F238E27FC236}">
                <a16:creationId xmlns:a16="http://schemas.microsoft.com/office/drawing/2014/main" id="{3A637F3D-7472-974F-A628-009D74A3D0E9}"/>
              </a:ext>
            </a:extLst>
          </p:cNvPr>
          <p:cNvGrpSpPr/>
          <p:nvPr/>
        </p:nvGrpSpPr>
        <p:grpSpPr>
          <a:xfrm>
            <a:off x="477131" y="2334158"/>
            <a:ext cx="7258593" cy="2356897"/>
            <a:chOff x="2466704" y="2293965"/>
            <a:chExt cx="7258593" cy="2356897"/>
          </a:xfrm>
        </p:grpSpPr>
        <p:pic>
          <p:nvPicPr>
            <p:cNvPr id="5" name="Picture 4">
              <a:extLst>
                <a:ext uri="{FF2B5EF4-FFF2-40B4-BE49-F238E27FC236}">
                  <a16:creationId xmlns:a16="http://schemas.microsoft.com/office/drawing/2014/main" id="{A4D7BD74-CC20-4744-97B6-F34E3E9965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66704" y="2293965"/>
              <a:ext cx="7258593" cy="2356897"/>
            </a:xfrm>
            <a:prstGeom prst="rect">
              <a:avLst/>
            </a:prstGeom>
            <a:ln>
              <a:noFill/>
            </a:ln>
            <a:effectLst>
              <a:outerShdw blurRad="292100" dist="139700" dir="2700000" algn="tl" rotWithShape="0">
                <a:srgbClr val="333333">
                  <a:alpha val="65000"/>
                </a:srgbClr>
              </a:outerShdw>
            </a:effectLst>
          </p:spPr>
        </p:pic>
        <p:sp>
          <p:nvSpPr>
            <p:cNvPr id="6" name="Oval 5">
              <a:extLst>
                <a:ext uri="{FF2B5EF4-FFF2-40B4-BE49-F238E27FC236}">
                  <a16:creationId xmlns:a16="http://schemas.microsoft.com/office/drawing/2014/main" id="{19F30D81-EFD4-4FF5-B842-14B78AFDFB51}"/>
                </a:ext>
              </a:extLst>
            </p:cNvPr>
            <p:cNvSpPr/>
            <p:nvPr/>
          </p:nvSpPr>
          <p:spPr>
            <a:xfrm>
              <a:off x="4237020" y="2821111"/>
              <a:ext cx="1723176" cy="781225"/>
            </a:xfrm>
            <a:prstGeom prst="ellipse">
              <a:avLst/>
            </a:prstGeom>
            <a:noFill/>
            <a:ln w="76200">
              <a:solidFill>
                <a:srgbClr val="7D3C9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DA0FC5B8-2FD1-4303-BD3F-C91E2797E0FF}"/>
                </a:ext>
              </a:extLst>
            </p:cNvPr>
            <p:cNvSpPr/>
            <p:nvPr/>
          </p:nvSpPr>
          <p:spPr>
            <a:xfrm>
              <a:off x="8119450" y="2435389"/>
              <a:ext cx="1151298" cy="529627"/>
            </a:xfrm>
            <a:prstGeom prst="ellipse">
              <a:avLst/>
            </a:prstGeom>
            <a:noFill/>
            <a:ln w="76200">
              <a:solidFill>
                <a:srgbClr val="7D3C9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Untertitel 2">
            <a:extLst>
              <a:ext uri="{FF2B5EF4-FFF2-40B4-BE49-F238E27FC236}">
                <a16:creationId xmlns:a16="http://schemas.microsoft.com/office/drawing/2014/main" id="{920B61E6-7A64-47D5-A4BA-3F4200ADCE61}"/>
              </a:ext>
            </a:extLst>
          </p:cNvPr>
          <p:cNvSpPr txBox="1">
            <a:spLocks/>
          </p:cNvSpPr>
          <p:nvPr/>
        </p:nvSpPr>
        <p:spPr>
          <a:xfrm>
            <a:off x="401493" y="4927356"/>
            <a:ext cx="11240156" cy="14834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300"/>
              </a:lnSpc>
            </a:pPr>
            <a:r>
              <a:rPr lang="en-US" dirty="0">
                <a:solidFill>
                  <a:schemeClr val="bg1"/>
                </a:solidFill>
              </a:rPr>
              <a:t>Some pictures are hidden behind other elements. In order to change them, move objects around and bring them to the front or back by right-clicking them and choosing the option.</a:t>
            </a:r>
          </a:p>
        </p:txBody>
      </p:sp>
      <p:pic>
        <p:nvPicPr>
          <p:cNvPr id="4" name="Grafik 12" descr="Ein Bild, das Zeichnung enthält.&#10;&#10;Automatisch generierte Beschreibung">
            <a:extLst>
              <a:ext uri="{FF2B5EF4-FFF2-40B4-BE49-F238E27FC236}">
                <a16:creationId xmlns:a16="http://schemas.microsoft.com/office/drawing/2014/main" id="{8FA5AA84-FD97-415C-B4C9-72D7F8BB7A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0753" y="6294997"/>
            <a:ext cx="2459754" cy="491950"/>
          </a:xfrm>
          <a:prstGeom prst="rect">
            <a:avLst/>
          </a:prstGeom>
        </p:spPr>
      </p:pic>
    </p:spTree>
    <p:extLst>
      <p:ext uri="{BB962C8B-B14F-4D97-AF65-F5344CB8AC3E}">
        <p14:creationId xmlns:p14="http://schemas.microsoft.com/office/powerpoint/2010/main" val="2304353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hlinkClick r:id="rId4" action="ppaction://hlinksldjump"/>
            <a:extLst>
              <a:ext uri="{FF2B5EF4-FFF2-40B4-BE49-F238E27FC236}">
                <a16:creationId xmlns:a16="http://schemas.microsoft.com/office/drawing/2014/main" id="{D2E2D939-A341-4226-B7EA-F54F7935E1C6}"/>
              </a:ext>
            </a:extLst>
          </p:cNvPr>
          <p:cNvSpPr txBox="1"/>
          <p:nvPr/>
        </p:nvSpPr>
        <p:spPr>
          <a:xfrm>
            <a:off x="771804" y="647559"/>
            <a:ext cx="10648387" cy="4524315"/>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Black-eyed Susan, Chrysanthemum, Dahlia and Sunflower</a:t>
            </a: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
        <p:nvSpPr>
          <p:cNvPr id="5" name="column1- 200$- text">
            <a:extLst>
              <a:ext uri="{FF2B5EF4-FFF2-40B4-BE49-F238E27FC236}">
                <a16:creationId xmlns:a16="http://schemas.microsoft.com/office/drawing/2014/main" id="{75E4F66C-32D0-45D5-82DA-FAE899E86D7B}"/>
              </a:ext>
            </a:extLst>
          </p:cNvPr>
          <p:cNvSpPr txBox="1"/>
          <p:nvPr/>
        </p:nvSpPr>
        <p:spPr>
          <a:xfrm>
            <a:off x="4222532" y="5362269"/>
            <a:ext cx="3746930"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pic>
        <p:nvPicPr>
          <p:cNvPr id="7" name="answer sound">
            <a:hlinkClick r:id="" action="ppaction://media"/>
            <a:extLst>
              <a:ext uri="{FF2B5EF4-FFF2-40B4-BE49-F238E27FC236}">
                <a16:creationId xmlns:a16="http://schemas.microsoft.com/office/drawing/2014/main" id="{5A2ADD18-07AC-4879-87DC-5869B1FD44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46713552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92129DF-C06C-4889-888C-5BC270AA77D6}"/>
              </a:ext>
            </a:extLst>
          </p:cNvPr>
          <p:cNvSpPr txBox="1"/>
          <p:nvPr/>
        </p:nvSpPr>
        <p:spPr>
          <a:xfrm>
            <a:off x="1234286" y="833328"/>
            <a:ext cx="9723422" cy="4524315"/>
          </a:xfrm>
          <a:prstGeom prst="rect">
            <a:avLst/>
          </a:prstGeom>
          <a:noFill/>
        </p:spPr>
        <p:txBody>
          <a:bodyPr wrap="square" rtlCol="0">
            <a:spAutoFit/>
          </a:bodyPr>
          <a:lstStyle/>
          <a:p>
            <a:pPr algn="ctr"/>
            <a:r>
              <a:rPr lang="en-GB"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This flower ranks among the top three crops in floriculture, next to roses and carnations </a:t>
            </a:r>
            <a:endParaRPr lang="de-AT" sz="7200" dirty="0"/>
          </a:p>
        </p:txBody>
      </p:sp>
      <p:sp>
        <p:nvSpPr>
          <p:cNvPr id="4" name="Rechteck: abgerundete Ecken 3">
            <a:extLst>
              <a:ext uri="{FF2B5EF4-FFF2-40B4-BE49-F238E27FC236}">
                <a16:creationId xmlns:a16="http://schemas.microsoft.com/office/drawing/2014/main" id="{E0952DBA-7DD4-4EED-B436-8D80B9AD465A}"/>
              </a:ext>
            </a:extLst>
          </p:cNvPr>
          <p:cNvSpPr/>
          <p:nvPr/>
        </p:nvSpPr>
        <p:spPr>
          <a:xfrm>
            <a:off x="3769257" y="536986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hlinkClick r:id="rId4" action="ppaction://hlinksldjump"/>
            <a:extLst>
              <a:ext uri="{FF2B5EF4-FFF2-40B4-BE49-F238E27FC236}">
                <a16:creationId xmlns:a16="http://schemas.microsoft.com/office/drawing/2014/main" id="{312097A8-00DB-47DE-A020-E84468BF3B8E}"/>
              </a:ext>
            </a:extLst>
          </p:cNvPr>
          <p:cNvSpPr txBox="1"/>
          <p:nvPr/>
        </p:nvSpPr>
        <p:spPr>
          <a:xfrm>
            <a:off x="3883739" y="536929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8" name="Thinking music">
            <a:hlinkClick r:id="" action="ppaction://media"/>
            <a:extLst>
              <a:ext uri="{FF2B5EF4-FFF2-40B4-BE49-F238E27FC236}">
                <a16:creationId xmlns:a16="http://schemas.microsoft.com/office/drawing/2014/main" id="{8B685A44-C4E7-4807-B013-16336DEFA2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862763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lumn1- 200$- text">
            <a:extLst>
              <a:ext uri="{FF2B5EF4-FFF2-40B4-BE49-F238E27FC236}">
                <a16:creationId xmlns:a16="http://schemas.microsoft.com/office/drawing/2014/main" id="{55B3E760-E10C-4747-B762-CE809406753A}"/>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13" name="Textfeld 12">
            <a:hlinkClick r:id="rId4" action="ppaction://hlinksldjump"/>
            <a:extLst>
              <a:ext uri="{FF2B5EF4-FFF2-40B4-BE49-F238E27FC236}">
                <a16:creationId xmlns:a16="http://schemas.microsoft.com/office/drawing/2014/main" id="{D6389E15-D2EF-41F2-9832-91ED3479383F}"/>
              </a:ext>
            </a:extLst>
          </p:cNvPr>
          <p:cNvSpPr txBox="1"/>
          <p:nvPr/>
        </p:nvSpPr>
        <p:spPr>
          <a:xfrm>
            <a:off x="-130948" y="1537852"/>
            <a:ext cx="12453891" cy="227754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0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Chrysanthemum </a:t>
            </a: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answer sound">
            <a:hlinkClick r:id="" action="ppaction://media"/>
            <a:extLst>
              <a:ext uri="{FF2B5EF4-FFF2-40B4-BE49-F238E27FC236}">
                <a16:creationId xmlns:a16="http://schemas.microsoft.com/office/drawing/2014/main" id="{EAF1E20F-7375-48A3-B85E-0EB9CCDB56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65338116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7130A77-D31E-4E64-81F6-AD01D4DDBA78}"/>
              </a:ext>
            </a:extLst>
          </p:cNvPr>
          <p:cNvSpPr/>
          <p:nvPr/>
        </p:nvSpPr>
        <p:spPr>
          <a:xfrm>
            <a:off x="3769257" y="452739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4F73E116-A5A5-4C8D-B603-BAF42BEE1512}"/>
              </a:ext>
            </a:extLst>
          </p:cNvPr>
          <p:cNvSpPr txBox="1"/>
          <p:nvPr/>
        </p:nvSpPr>
        <p:spPr>
          <a:xfrm>
            <a:off x="3883739" y="452682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BF61A764-E7DC-4636-8CF0-30248B113BB7}"/>
              </a:ext>
            </a:extLst>
          </p:cNvPr>
          <p:cNvSpPr txBox="1"/>
          <p:nvPr/>
        </p:nvSpPr>
        <p:spPr>
          <a:xfrm>
            <a:off x="762099" y="780116"/>
            <a:ext cx="10667796" cy="3416320"/>
          </a:xfrm>
          <a:prstGeom prst="rect">
            <a:avLst/>
          </a:prstGeom>
          <a:noFill/>
        </p:spPr>
        <p:txBody>
          <a:bodyPr wrap="square" rtlCol="0">
            <a:spAutoFit/>
          </a:bodyPr>
          <a:lstStyle/>
          <a:p>
            <a:pPr algn="ctr"/>
            <a:r>
              <a:rPr lang="en-GB"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Peonies seldom are grown from seeds because they take about ______ to germinate </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02C5E1D1-FC92-465A-8CBE-EB3DC732F7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7572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lumn1- 200$- text">
            <a:extLst>
              <a:ext uri="{FF2B5EF4-FFF2-40B4-BE49-F238E27FC236}">
                <a16:creationId xmlns:a16="http://schemas.microsoft.com/office/drawing/2014/main" id="{032CFBAE-0758-4007-9E39-FC62DAA2392B}"/>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7" name="Textfeld 6">
            <a:hlinkClick r:id="rId4" action="ppaction://hlinksldjump"/>
            <a:extLst>
              <a:ext uri="{FF2B5EF4-FFF2-40B4-BE49-F238E27FC236}">
                <a16:creationId xmlns:a16="http://schemas.microsoft.com/office/drawing/2014/main" id="{1B569C46-E964-43C9-A11D-4FA95F9A5BA9}"/>
              </a:ext>
            </a:extLst>
          </p:cNvPr>
          <p:cNvSpPr txBox="1"/>
          <p:nvPr/>
        </p:nvSpPr>
        <p:spPr>
          <a:xfrm>
            <a:off x="-130947" y="1859011"/>
            <a:ext cx="12453891" cy="227754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0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Two Years</a:t>
            </a: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8" name="answer sound">
            <a:hlinkClick r:id="" action="ppaction://media"/>
            <a:extLst>
              <a:ext uri="{FF2B5EF4-FFF2-40B4-BE49-F238E27FC236}">
                <a16:creationId xmlns:a16="http://schemas.microsoft.com/office/drawing/2014/main" id="{CAD41FE7-1451-42BB-A890-C057382DC0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0661011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6C2AD3D-FCEB-4844-B1B2-46FBBCEB9F7D}"/>
              </a:ext>
            </a:extLst>
          </p:cNvPr>
          <p:cNvSpPr/>
          <p:nvPr/>
        </p:nvSpPr>
        <p:spPr>
          <a:xfrm>
            <a:off x="3769257" y="541081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584EAED-711B-48CA-B679-C545A175CB30}"/>
              </a:ext>
            </a:extLst>
          </p:cNvPr>
          <p:cNvSpPr txBox="1"/>
          <p:nvPr/>
        </p:nvSpPr>
        <p:spPr>
          <a:xfrm>
            <a:off x="3883739" y="54102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6" name="Thinking music">
            <a:hlinkClick r:id="" action="ppaction://media"/>
            <a:extLst>
              <a:ext uri="{FF2B5EF4-FFF2-40B4-BE49-F238E27FC236}">
                <a16:creationId xmlns:a16="http://schemas.microsoft.com/office/drawing/2014/main" id="{66F7589B-5938-4148-A417-12B4140F10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2" name="Rectangle 1"/>
          <p:cNvSpPr/>
          <p:nvPr/>
        </p:nvSpPr>
        <p:spPr>
          <a:xfrm>
            <a:off x="1232645" y="1084392"/>
            <a:ext cx="9726703" cy="3416320"/>
          </a:xfrm>
          <a:prstGeom prst="rect">
            <a:avLst/>
          </a:prstGeom>
        </p:spPr>
        <p:txBody>
          <a:bodyPr wrap="square">
            <a:spAutoFit/>
          </a:bodyPr>
          <a:lstStyle/>
          <a:p>
            <a:pPr algn="ctr"/>
            <a:r>
              <a:rPr lang="en-GB" sz="7200" dirty="0" smtClean="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When planted in the right conditions daffodils can bloom up to _________</a:t>
            </a:r>
            <a:endParaRPr lang="en-US" dirty="0"/>
          </a:p>
        </p:txBody>
      </p:sp>
    </p:spTree>
    <p:extLst>
      <p:ext uri="{BB962C8B-B14F-4D97-AF65-F5344CB8AC3E}">
        <p14:creationId xmlns:p14="http://schemas.microsoft.com/office/powerpoint/2010/main" val="1442414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BE9D1EE2-7350-4852-AF6F-F0E2A6A6F0F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615C799-ADEC-417B-8084-474246D3F82D}"/>
              </a:ext>
            </a:extLst>
          </p:cNvPr>
          <p:cNvSpPr txBox="1"/>
          <p:nvPr/>
        </p:nvSpPr>
        <p:spPr>
          <a:xfrm>
            <a:off x="-130948" y="1658944"/>
            <a:ext cx="12453891"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r>
              <a:rPr lang="de-AT" sz="7200" b="1" u="sng"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50 Years</a:t>
            </a: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639CF562-F9A9-437A-969E-CCF5E1144C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04043207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559393D-5CC9-42AC-A5AB-CD4D5884D964}"/>
              </a:ext>
            </a:extLst>
          </p:cNvPr>
          <p:cNvSpPr/>
          <p:nvPr/>
        </p:nvSpPr>
        <p:spPr>
          <a:xfrm>
            <a:off x="3769257" y="561713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5943417-8942-4B78-A558-5F07B93D549C}"/>
              </a:ext>
            </a:extLst>
          </p:cNvPr>
          <p:cNvSpPr txBox="1"/>
          <p:nvPr/>
        </p:nvSpPr>
        <p:spPr>
          <a:xfrm>
            <a:off x="3883739" y="561656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6" name="Thinking music">
            <a:hlinkClick r:id="" action="ppaction://media"/>
            <a:extLst>
              <a:ext uri="{FF2B5EF4-FFF2-40B4-BE49-F238E27FC236}">
                <a16:creationId xmlns:a16="http://schemas.microsoft.com/office/drawing/2014/main" id="{5257F70D-32FC-4F29-8AC1-13552B3F5B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2" name="Rectangle 1"/>
          <p:cNvSpPr/>
          <p:nvPr/>
        </p:nvSpPr>
        <p:spPr>
          <a:xfrm>
            <a:off x="1135808" y="638724"/>
            <a:ext cx="10164796" cy="4524315"/>
          </a:xfrm>
          <a:prstGeom prst="rect">
            <a:avLst/>
          </a:prstGeom>
        </p:spPr>
        <p:txBody>
          <a:bodyPr wrap="square">
            <a:spAutoFit/>
          </a:bodyPr>
          <a:lstStyle/>
          <a:p>
            <a:pPr lvl="0" algn="ctr"/>
            <a:r>
              <a:rPr lang="en-GB" sz="7200" dirty="0" smtClean="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_____ will survive temperatures </a:t>
            </a:r>
            <a:r>
              <a:rPr lang="en-GB" sz="72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down </a:t>
            </a:r>
            <a:r>
              <a:rPr lang="en-GB" sz="7200" dirty="0" smtClean="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to </a:t>
            </a:r>
            <a:r>
              <a:rPr lang="en-GB" sz="72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r>
              <a:rPr lang="en-GB" sz="7200" dirty="0" smtClean="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20°F so long as it is not exposed to perpetual cold and wet  </a:t>
            </a:r>
            <a:endParaRPr lang="en-US" dirty="0">
              <a:solidFill>
                <a:prstClr val="black"/>
              </a:solidFill>
            </a:endParaRPr>
          </a:p>
        </p:txBody>
      </p:sp>
    </p:spTree>
    <p:extLst>
      <p:ext uri="{BB962C8B-B14F-4D97-AF65-F5344CB8AC3E}">
        <p14:creationId xmlns:p14="http://schemas.microsoft.com/office/powerpoint/2010/main" val="1083251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71A07809-5453-4F39-B330-46E765001420}"/>
              </a:ext>
            </a:extLst>
          </p:cNvPr>
          <p:cNvSpPr txBox="1"/>
          <p:nvPr/>
        </p:nvSpPr>
        <p:spPr>
          <a:xfrm>
            <a:off x="5064714" y="3917964"/>
            <a:ext cx="3290887"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3D2B2345-0D56-4847-BF33-ED2984EF24B3}"/>
              </a:ext>
            </a:extLst>
          </p:cNvPr>
          <p:cNvSpPr txBox="1"/>
          <p:nvPr/>
        </p:nvSpPr>
        <p:spPr>
          <a:xfrm>
            <a:off x="2388180" y="1873502"/>
            <a:ext cx="7485413" cy="2452687"/>
          </a:xfrm>
          <a:prstGeom prst="rect">
            <a:avLst/>
          </a:prstGeom>
        </p:spPr>
        <p:txBody>
          <a:bodyPr vert="horz" lIns="91440" tIns="45720" rIns="91440" bIns="45720" rtlCol="0" anchor="ctr">
            <a:normAutofit lnSpcReduction="10000"/>
          </a:bodyPr>
          <a:lstStyle/>
          <a:p>
            <a:pPr marL="2057400" lvl="5">
              <a:lnSpc>
                <a:spcPct val="90000"/>
              </a:lnSpc>
              <a:spcAft>
                <a:spcPts val="600"/>
              </a:spcAft>
            </a:pPr>
            <a:r>
              <a:rPr lang="en-US"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indent="-228600" algn="ctr">
              <a:lnSpc>
                <a:spcPct val="90000"/>
              </a:lnSpc>
              <a:spcAft>
                <a:spcPts val="600"/>
              </a:spcAft>
              <a:buFont typeface="Arial" panose="020B0604020202020204" pitchFamily="34" charset="0"/>
              <a:buChar char="•"/>
            </a:pPr>
            <a:endParaRPr lang="en-US" b="1" u="sng" dirty="0">
              <a:effectLst>
                <a:outerShdw blurRad="38100" dist="38100" dir="2700000" algn="tl">
                  <a:srgbClr val="000000">
                    <a:alpha val="43137"/>
                  </a:srgbClr>
                </a:outerShdw>
              </a:effectLst>
            </a:endParaRPr>
          </a:p>
          <a:p>
            <a:pPr algn="ctr">
              <a:lnSpc>
                <a:spcPct val="90000"/>
              </a:lnSpc>
              <a:spcAft>
                <a:spcPts val="600"/>
              </a:spcAft>
            </a:pPr>
            <a:r>
              <a:rPr lang="en-US" sz="7200" b="1"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Lavender</a:t>
            </a:r>
            <a:endParaRPr lang="en-US"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indent="-228600" algn="ctr">
              <a:lnSpc>
                <a:spcPct val="90000"/>
              </a:lnSpc>
              <a:spcAft>
                <a:spcPts val="600"/>
              </a:spcAft>
              <a:buFont typeface="Arial" panose="020B0604020202020204" pitchFamily="34" charset="0"/>
              <a:buChar char="•"/>
            </a:pPr>
            <a:endParaRPr lang="en-US" dirty="0">
              <a:effectLst>
                <a:outerShdw blurRad="38100" dist="38100" dir="2700000" algn="tl">
                  <a:srgbClr val="000000">
                    <a:alpha val="43137"/>
                  </a:srgbClr>
                </a:outerShdw>
              </a:effectLst>
            </a:endParaRPr>
          </a:p>
        </p:txBody>
      </p:sp>
      <p:pic>
        <p:nvPicPr>
          <p:cNvPr id="10" name="answer sound">
            <a:hlinkClick r:id="" action="ppaction://media"/>
            <a:extLst>
              <a:ext uri="{FF2B5EF4-FFF2-40B4-BE49-F238E27FC236}">
                <a16:creationId xmlns:a16="http://schemas.microsoft.com/office/drawing/2014/main" id="{5C680AA7-1EA1-43CE-9811-19799FAEDB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69616245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D3E03CA8-1E3C-4879-9A6E-610E1C2B69CD}"/>
              </a:ext>
            </a:extLst>
          </p:cNvPr>
          <p:cNvSpPr/>
          <p:nvPr/>
        </p:nvSpPr>
        <p:spPr>
          <a:xfrm>
            <a:off x="3769257" y="529110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5F3CA23-43E4-4C10-96B0-06EC28833248}"/>
              </a:ext>
            </a:extLst>
          </p:cNvPr>
          <p:cNvSpPr txBox="1"/>
          <p:nvPr/>
        </p:nvSpPr>
        <p:spPr>
          <a:xfrm>
            <a:off x="3883739" y="529053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45182288-7B1F-4D3C-9B78-21AA57CB4F08}"/>
              </a:ext>
            </a:extLst>
          </p:cNvPr>
          <p:cNvSpPr txBox="1"/>
          <p:nvPr/>
        </p:nvSpPr>
        <p:spPr>
          <a:xfrm>
            <a:off x="86264" y="613886"/>
            <a:ext cx="11891880" cy="4524315"/>
          </a:xfrm>
          <a:prstGeom prst="rect">
            <a:avLst/>
          </a:prstGeom>
          <a:noFill/>
        </p:spPr>
        <p:txBody>
          <a:bodyPr wrap="square" rtlCol="0">
            <a:spAutoFit/>
          </a:bodyPr>
          <a:lstStyle/>
          <a:p>
            <a:pPr algn="ctr"/>
            <a:r>
              <a:rPr lang="en-GB"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Milkweed has a unique pollination mechanism in which the plant relies on _______ and  ________ for pollination </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780668E6-ACFB-4384-9776-6B42EB3393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408853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Natur, Himmel, Sonnenuntergang enthält.&#10;&#10;Automatisch generierte Beschreibung">
            <a:extLst>
              <a:ext uri="{FF2B5EF4-FFF2-40B4-BE49-F238E27FC236}">
                <a16:creationId xmlns:a16="http://schemas.microsoft.com/office/drawing/2014/main" id="{9017E518-9C53-45FF-AD32-8707E12569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1172" cy="6858000"/>
          </a:xfrm>
          <a:prstGeom prst="rect">
            <a:avLst/>
          </a:prstGeom>
        </p:spPr>
      </p:pic>
      <p:sp>
        <p:nvSpPr>
          <p:cNvPr id="5" name="Textfeld 4">
            <a:extLst>
              <a:ext uri="{FF2B5EF4-FFF2-40B4-BE49-F238E27FC236}">
                <a16:creationId xmlns:a16="http://schemas.microsoft.com/office/drawing/2014/main" id="{AF03B7BC-066B-4289-BB34-94BA3EF887BE}"/>
              </a:ext>
            </a:extLst>
          </p:cNvPr>
          <p:cNvSpPr txBox="1"/>
          <p:nvPr/>
        </p:nvSpPr>
        <p:spPr>
          <a:xfrm>
            <a:off x="1250413" y="2316917"/>
            <a:ext cx="968034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strike="noStrike" kern="1200" cap="none" spc="0" normalizeH="0" baseline="0" dirty="0">
                <a:ln>
                  <a:noFill/>
                </a:ln>
                <a:solidFill>
                  <a:srgbClr val="39257F"/>
                </a:solidFill>
                <a:effectLst/>
                <a:uLnTx/>
                <a:uFillTx/>
                <a:latin typeface="Franklin Gothic Medium" panose="020B0603020102020204" pitchFamily="34" charset="0"/>
                <a:cs typeface="Arial" panose="020B0604020202020204" pitchFamily="34" charset="0"/>
              </a:rPr>
              <a:t>More information can be found on our blog:</a:t>
            </a:r>
          </a:p>
        </p:txBody>
      </p:sp>
      <p:sp>
        <p:nvSpPr>
          <p:cNvPr id="9" name="Textfeld 8">
            <a:extLst>
              <a:ext uri="{FF2B5EF4-FFF2-40B4-BE49-F238E27FC236}">
                <a16:creationId xmlns:a16="http://schemas.microsoft.com/office/drawing/2014/main" id="{A2CD8650-51C2-4E1F-ACEE-57667FB1953E}"/>
              </a:ext>
            </a:extLst>
          </p:cNvPr>
          <p:cNvSpPr txBox="1"/>
          <p:nvPr/>
        </p:nvSpPr>
        <p:spPr>
          <a:xfrm>
            <a:off x="1166648" y="3167390"/>
            <a:ext cx="9847876" cy="523220"/>
          </a:xfrm>
          <a:prstGeom prst="rect">
            <a:avLst/>
          </a:prstGeom>
          <a:noFill/>
        </p:spPr>
        <p:txBody>
          <a:bodyPr wrap="square" rtlCol="0">
            <a:spAutoFit/>
          </a:bodyPr>
          <a:lstStyle/>
          <a:p>
            <a:pPr lvl="0" algn="ctr">
              <a:defRPr/>
            </a:pPr>
            <a:r>
              <a:rPr lang="en-GB" sz="2800" dirty="0">
                <a:solidFill>
                  <a:schemeClr val="bg1"/>
                </a:solidFill>
                <a:latin typeface="Franklin Gothic Medium" panose="020B0603020102020204" pitchFamily="34" charset="0"/>
                <a:cs typeface="Arial" panose="020B0604020202020204" pitchFamily="34" charset="0"/>
                <a:hlinkClick r:id="rId3">
                  <a:extLst>
                    <a:ext uri="{A12FA001-AC4F-418D-AE19-62706E023703}">
                      <ahyp:hlinkClr xmlns="" xmlns:ahyp="http://schemas.microsoft.com/office/drawing/2018/hyperlinkcolor" val="tx"/>
                    </a:ext>
                  </a:extLst>
                </a:hlinkClick>
              </a:rPr>
              <a:t>https://slidelizard.com/blog/jeopardy-powerpoint-template</a:t>
            </a:r>
            <a:endParaRPr lang="en-GB" sz="2800" dirty="0">
              <a:solidFill>
                <a:schemeClr val="bg1"/>
              </a:solidFill>
              <a:latin typeface="Franklin Gothic Medium" panose="020B0603020102020204" pitchFamily="34" charset="0"/>
              <a:cs typeface="Arial" panose="020B0604020202020204" pitchFamily="34" charset="0"/>
            </a:endParaRPr>
          </a:p>
        </p:txBody>
      </p:sp>
      <p:pic>
        <p:nvPicPr>
          <p:cNvPr id="6" name="Grafik 12" descr="Ein Bild, das Zeichnung enthält.&#10;&#10;Automatisch generierte Beschreibung">
            <a:extLst>
              <a:ext uri="{FF2B5EF4-FFF2-40B4-BE49-F238E27FC236}">
                <a16:creationId xmlns:a16="http://schemas.microsoft.com/office/drawing/2014/main" id="{62C185B5-8FDA-CD4E-A8F4-9D26A20B9D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13241" y="6206760"/>
            <a:ext cx="2743307" cy="548661"/>
          </a:xfrm>
          <a:prstGeom prst="rect">
            <a:avLst/>
          </a:prstGeom>
        </p:spPr>
      </p:pic>
    </p:spTree>
    <p:extLst>
      <p:ext uri="{BB962C8B-B14F-4D97-AF65-F5344CB8AC3E}">
        <p14:creationId xmlns:p14="http://schemas.microsoft.com/office/powerpoint/2010/main" val="13924832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EDA3BF45-7704-49E6-9C24-042A1A769C7D}"/>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F60BC59C-B81E-4FA3-B923-A1817C169E07}"/>
              </a:ext>
            </a:extLst>
          </p:cNvPr>
          <p:cNvSpPr txBox="1"/>
          <p:nvPr/>
        </p:nvSpPr>
        <p:spPr>
          <a:xfrm>
            <a:off x="384872" y="1150709"/>
            <a:ext cx="11490610" cy="4524315"/>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Lepidoptera (butterflies and moths) and Hymenoptera (bees, ants and wasps)</a:t>
            </a: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5850BE94-B079-4BB6-B143-A66238B7D8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11665281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F42B8C34-3466-4AE8-9ED6-426CB860275B}"/>
              </a:ext>
            </a:extLst>
          </p:cNvPr>
          <p:cNvSpPr/>
          <p:nvPr/>
        </p:nvSpPr>
        <p:spPr>
          <a:xfrm>
            <a:off x="3776143" y="599893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Textfeld 10">
            <a:hlinkClick r:id="rId4" action="ppaction://hlinksldjump"/>
            <a:extLst>
              <a:ext uri="{FF2B5EF4-FFF2-40B4-BE49-F238E27FC236}">
                <a16:creationId xmlns:a16="http://schemas.microsoft.com/office/drawing/2014/main" id="{738FDA55-98CB-4573-BB69-1EF8C19C3E68}"/>
              </a:ext>
            </a:extLst>
          </p:cNvPr>
          <p:cNvSpPr txBox="1"/>
          <p:nvPr/>
        </p:nvSpPr>
        <p:spPr>
          <a:xfrm>
            <a:off x="3890625" y="5998362"/>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7" name="Thinking music">
            <a:hlinkClick r:id="" action="ppaction://media"/>
            <a:extLst>
              <a:ext uri="{FF2B5EF4-FFF2-40B4-BE49-F238E27FC236}">
                <a16:creationId xmlns:a16="http://schemas.microsoft.com/office/drawing/2014/main" id="{55D9AF67-06D3-40FA-A805-4CB3210B9A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3" name="Rectangle 2"/>
          <p:cNvSpPr/>
          <p:nvPr/>
        </p:nvSpPr>
        <p:spPr>
          <a:xfrm>
            <a:off x="1086929" y="1354347"/>
            <a:ext cx="9894498" cy="3416320"/>
          </a:xfrm>
          <a:prstGeom prst="rect">
            <a:avLst/>
          </a:prstGeom>
        </p:spPr>
        <p:txBody>
          <a:bodyPr wrap="square">
            <a:spAutoFit/>
          </a:bodyPr>
          <a:lstStyle/>
          <a:p>
            <a:pPr lvl="0" algn="ctr"/>
            <a:r>
              <a:rPr lang="en-GB" sz="7200" dirty="0" smtClean="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Anemones are not related to the sea, but are a close relative to _______</a:t>
            </a:r>
            <a:endParaRPr lang="en-GB" sz="72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754673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lumn1- 200$- text">
            <a:extLst>
              <a:ext uri="{FF2B5EF4-FFF2-40B4-BE49-F238E27FC236}">
                <a16:creationId xmlns:a16="http://schemas.microsoft.com/office/drawing/2014/main" id="{D90B93D2-B369-4521-99CD-F87ECF062B84}"/>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4" name="Textfeld 3">
            <a:hlinkClick r:id="rId4" action="ppaction://hlinksldjump"/>
            <a:extLst>
              <a:ext uri="{FF2B5EF4-FFF2-40B4-BE49-F238E27FC236}">
                <a16:creationId xmlns:a16="http://schemas.microsoft.com/office/drawing/2014/main" id="{3751D731-30C6-48BB-A780-3CF3C39888F4}"/>
              </a:ext>
            </a:extLst>
          </p:cNvPr>
          <p:cNvSpPr txBox="1"/>
          <p:nvPr/>
        </p:nvSpPr>
        <p:spPr>
          <a:xfrm>
            <a:off x="-261891" y="1702077"/>
            <a:ext cx="12453891"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r>
              <a:rPr lang="de-AT" sz="7200" b="1" u="sng"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b="1"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Buttercups</a:t>
            </a: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A72221C4-868C-4CD6-B833-87C9179E7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702401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E0C271-6049-4F45-85D9-5CD3B52BE30E}"/>
              </a:ext>
            </a:extLst>
          </p:cNvPr>
          <p:cNvSpPr/>
          <p:nvPr/>
        </p:nvSpPr>
        <p:spPr>
          <a:xfrm>
            <a:off x="3769257" y="530921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D0E1B69-8D4E-4B1F-BD5D-026DEE6CA688}"/>
              </a:ext>
            </a:extLst>
          </p:cNvPr>
          <p:cNvSpPr txBox="1"/>
          <p:nvPr/>
        </p:nvSpPr>
        <p:spPr>
          <a:xfrm>
            <a:off x="3883739" y="53086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2" name="Textfeld 1">
            <a:extLst>
              <a:ext uri="{FF2B5EF4-FFF2-40B4-BE49-F238E27FC236}">
                <a16:creationId xmlns:a16="http://schemas.microsoft.com/office/drawing/2014/main" id="{393B4FF3-57E9-41C2-9CBE-610E3A13B908}"/>
              </a:ext>
            </a:extLst>
          </p:cNvPr>
          <p:cNvSpPr txBox="1"/>
          <p:nvPr/>
        </p:nvSpPr>
        <p:spPr>
          <a:xfrm>
            <a:off x="497605" y="795041"/>
            <a:ext cx="11196784" cy="4154984"/>
          </a:xfrm>
          <a:prstGeom prst="rect">
            <a:avLst/>
          </a:prstGeom>
          <a:noFill/>
        </p:spPr>
        <p:txBody>
          <a:bodyPr wrap="square" rtlCol="0">
            <a:spAutoFit/>
          </a:bodyPr>
          <a:lstStyle/>
          <a:p>
            <a:pPr algn="ctr"/>
            <a:r>
              <a:rPr lang="en-GB" sz="66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This flower attracts ants because of their fragrance and the sugary sap that the buds produce, but they are deer resistant</a:t>
            </a:r>
            <a:endParaRPr lang="en-GB"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B3B3C8C5-DC26-4044-A74C-C76B0D140D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146334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97EB3405-BED6-4F44-855F-C92BB5FE4716}"/>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4" name="Textfeld 3">
            <a:hlinkClick r:id="rId4" action="ppaction://hlinksldjump"/>
            <a:extLst>
              <a:ext uri="{FF2B5EF4-FFF2-40B4-BE49-F238E27FC236}">
                <a16:creationId xmlns:a16="http://schemas.microsoft.com/office/drawing/2014/main" id="{B7BB6C98-E200-4D14-8741-1C7D34577A65}"/>
              </a:ext>
            </a:extLst>
          </p:cNvPr>
          <p:cNvSpPr txBox="1"/>
          <p:nvPr/>
        </p:nvSpPr>
        <p:spPr>
          <a:xfrm>
            <a:off x="-130947" y="1865978"/>
            <a:ext cx="12453891" cy="3354765"/>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0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Peony </a:t>
            </a:r>
            <a:endPar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DAEA4780-7D79-4BB4-8BE0-CDD788CDC4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63518450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E5CBDA4-8484-4819-9641-38FCE54E6F01}"/>
              </a:ext>
            </a:extLst>
          </p:cNvPr>
          <p:cNvSpPr/>
          <p:nvPr/>
        </p:nvSpPr>
        <p:spPr>
          <a:xfrm>
            <a:off x="3769257" y="5207207"/>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7427A9DB-886E-42CF-8EF4-E5E74DDD736B}"/>
              </a:ext>
            </a:extLst>
          </p:cNvPr>
          <p:cNvSpPr txBox="1"/>
          <p:nvPr/>
        </p:nvSpPr>
        <p:spPr>
          <a:xfrm>
            <a:off x="3883739" y="5206638"/>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D3DCA074-A082-4099-BAC1-CA819BA5905F}"/>
              </a:ext>
            </a:extLst>
          </p:cNvPr>
          <p:cNvSpPr txBox="1"/>
          <p:nvPr/>
        </p:nvSpPr>
        <p:spPr>
          <a:xfrm>
            <a:off x="497605" y="1743868"/>
            <a:ext cx="11196784" cy="2308324"/>
          </a:xfrm>
          <a:prstGeom prst="rect">
            <a:avLst/>
          </a:prstGeom>
          <a:noFill/>
        </p:spPr>
        <p:txBody>
          <a:bodyPr wrap="square" rtlCol="0">
            <a:spAutoFit/>
          </a:bodyPr>
          <a:lstStyle/>
          <a:p>
            <a:pPr algn="ctr"/>
            <a:r>
              <a:rPr lang="en-GB"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This is the state flower of</a:t>
            </a:r>
          </a:p>
          <a:p>
            <a:pPr algn="ctr"/>
            <a:r>
              <a:rPr lang="en-GB"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West Virginia</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59FBE9A2-06D1-4981-8834-BEF60A32F4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317693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9A97CE54-38B5-47AC-A0B9-979C930E1E0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12" name="Textfeld 11">
            <a:hlinkClick r:id="rId4" action="ppaction://hlinksldjump"/>
            <a:extLst>
              <a:ext uri="{FF2B5EF4-FFF2-40B4-BE49-F238E27FC236}">
                <a16:creationId xmlns:a16="http://schemas.microsoft.com/office/drawing/2014/main" id="{DC125AC1-D46C-4D50-AA29-D0DE5422EFA5}"/>
              </a:ext>
            </a:extLst>
          </p:cNvPr>
          <p:cNvSpPr txBox="1"/>
          <p:nvPr/>
        </p:nvSpPr>
        <p:spPr>
          <a:xfrm>
            <a:off x="-191333" y="1687508"/>
            <a:ext cx="12453891" cy="227754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r>
              <a:rPr lang="de-AT" sz="7200" b="1" u="sng"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0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Rhododendron</a:t>
            </a:r>
            <a:endPar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F968428A-6BB9-4672-B410-CD3F3B384D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8166169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4A07F70-AF57-4003-A624-4C18BA31D360}"/>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620A0F2-23CF-4703-B375-4D07EF8E83D0}"/>
              </a:ext>
            </a:extLst>
          </p:cNvPr>
          <p:cNvSpPr txBox="1"/>
          <p:nvPr/>
        </p:nvSpPr>
        <p:spPr>
          <a:xfrm>
            <a:off x="3883739" y="579762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FE5B5EAF-5621-42F8-BED3-693F9D97AE29}"/>
              </a:ext>
            </a:extLst>
          </p:cNvPr>
          <p:cNvSpPr txBox="1"/>
          <p:nvPr/>
        </p:nvSpPr>
        <p:spPr>
          <a:xfrm>
            <a:off x="1244597" y="2036163"/>
            <a:ext cx="9702800" cy="2215991"/>
          </a:xfrm>
          <a:prstGeom prst="rect">
            <a:avLst/>
          </a:prstGeom>
          <a:noFill/>
        </p:spPr>
        <p:txBody>
          <a:bodyPr wrap="square" rtlCol="0">
            <a:spAutoFit/>
          </a:bodyPr>
          <a:lstStyle/>
          <a:p>
            <a:pPr algn="ctr"/>
            <a:r>
              <a:rPr lang="en-US" sz="60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 Black-eyed Susan is the state flower of this state.</a:t>
            </a:r>
            <a:endPar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endParaRPr lang="de-AT" dirty="0"/>
          </a:p>
        </p:txBody>
      </p:sp>
      <p:pic>
        <p:nvPicPr>
          <p:cNvPr id="6" name="Thinking music">
            <a:hlinkClick r:id="" action="ppaction://media"/>
            <a:extLst>
              <a:ext uri="{FF2B5EF4-FFF2-40B4-BE49-F238E27FC236}">
                <a16:creationId xmlns:a16="http://schemas.microsoft.com/office/drawing/2014/main" id="{87D70EDA-5647-496D-86AE-CE2F4A4B5D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713479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1C57F0D2-DA08-4621-B610-6D5EC70DEF10}"/>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568E4539-55B1-43E1-9381-C7BD5BF7A8B1}"/>
              </a:ext>
            </a:extLst>
          </p:cNvPr>
          <p:cNvSpPr txBox="1"/>
          <p:nvPr/>
        </p:nvSpPr>
        <p:spPr>
          <a:xfrm>
            <a:off x="-130948" y="1793240"/>
            <a:ext cx="12453891" cy="227754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r>
              <a:rPr lang="de-AT" sz="7200" b="1" u="sng"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000" b="1"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Maryland</a:t>
            </a:r>
            <a:endPar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D75D993F-6261-4271-9E3D-9269ABD4C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10041008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abgerundete Ecken 10">
            <a:extLst>
              <a:ext uri="{FF2B5EF4-FFF2-40B4-BE49-F238E27FC236}">
                <a16:creationId xmlns:a16="http://schemas.microsoft.com/office/drawing/2014/main" id="{1BB7C6B9-15B6-4B75-84BA-21602947AC37}"/>
              </a:ext>
            </a:extLst>
          </p:cNvPr>
          <p:cNvSpPr/>
          <p:nvPr/>
        </p:nvSpPr>
        <p:spPr>
          <a:xfrm>
            <a:off x="3769257" y="527853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a:hlinkClick r:id="rId4" action="ppaction://hlinksldjump"/>
            <a:extLst>
              <a:ext uri="{FF2B5EF4-FFF2-40B4-BE49-F238E27FC236}">
                <a16:creationId xmlns:a16="http://schemas.microsoft.com/office/drawing/2014/main" id="{8C2DC9DD-9DBB-4221-8AF0-57200923CDA8}"/>
              </a:ext>
            </a:extLst>
          </p:cNvPr>
          <p:cNvSpPr txBox="1"/>
          <p:nvPr/>
        </p:nvSpPr>
        <p:spPr>
          <a:xfrm>
            <a:off x="3883739" y="526631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9" name="Textfeld 8">
            <a:extLst>
              <a:ext uri="{FF2B5EF4-FFF2-40B4-BE49-F238E27FC236}">
                <a16:creationId xmlns:a16="http://schemas.microsoft.com/office/drawing/2014/main" id="{CC29092D-8420-4214-B0DC-7A3A016D9BDC}"/>
              </a:ext>
            </a:extLst>
          </p:cNvPr>
          <p:cNvSpPr txBox="1"/>
          <p:nvPr/>
        </p:nvSpPr>
        <p:spPr>
          <a:xfrm>
            <a:off x="497605" y="1382831"/>
            <a:ext cx="11196784" cy="3416320"/>
          </a:xfrm>
          <a:prstGeom prst="rect">
            <a:avLst/>
          </a:prstGeom>
          <a:noFill/>
        </p:spPr>
        <p:txBody>
          <a:bodyPr wrap="square" rtlCol="0">
            <a:spAutoFit/>
          </a:bodyPr>
          <a:lstStyle/>
          <a:p>
            <a:pPr algn="ctr"/>
            <a:r>
              <a:rPr lang="en-GB"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 genus name, </a:t>
            </a:r>
            <a:r>
              <a:rPr lang="en-GB" sz="7200" dirty="0" err="1"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Asclepias</a:t>
            </a:r>
            <a:r>
              <a:rPr lang="en-GB"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commemorates </a:t>
            </a:r>
            <a:r>
              <a:rPr lang="en-GB" sz="7200" dirty="0" err="1"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Asklepios</a:t>
            </a:r>
            <a:r>
              <a:rPr lang="en-GB"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the Greek god of ______</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DC4D2546-29F3-4208-8F21-39A85B4DE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931888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C667ECD6-59DA-42AE-800E-75B9C1C013D6}"/>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70375362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357B6FF5-21D1-449C-8E97-D8C0A153D089}"/>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4" name="Textfeld 3">
            <a:hlinkClick r:id="rId4" action="ppaction://hlinksldjump"/>
            <a:extLst>
              <a:ext uri="{FF2B5EF4-FFF2-40B4-BE49-F238E27FC236}">
                <a16:creationId xmlns:a16="http://schemas.microsoft.com/office/drawing/2014/main" id="{F6B79E97-5690-4492-91EE-D47F1AC3BCDD}"/>
              </a:ext>
            </a:extLst>
          </p:cNvPr>
          <p:cNvSpPr txBox="1"/>
          <p:nvPr/>
        </p:nvSpPr>
        <p:spPr>
          <a:xfrm>
            <a:off x="-192492" y="2084278"/>
            <a:ext cx="12453891" cy="227754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r>
              <a:rPr lang="de-AT" sz="7200" b="1" u="sng"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0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Medicine</a:t>
            </a:r>
            <a:endPar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DCF79861-4AA0-400F-9E13-48921D052E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29252184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abgerundete Ecken 10">
            <a:extLst>
              <a:ext uri="{FF2B5EF4-FFF2-40B4-BE49-F238E27FC236}">
                <a16:creationId xmlns:a16="http://schemas.microsoft.com/office/drawing/2014/main" id="{9152FC92-B85D-496C-81FA-F4AC78574A59}"/>
              </a:ext>
            </a:extLst>
          </p:cNvPr>
          <p:cNvSpPr/>
          <p:nvPr/>
        </p:nvSpPr>
        <p:spPr>
          <a:xfrm>
            <a:off x="3769257" y="5589969"/>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a:hlinkClick r:id="rId4" action="ppaction://hlinksldjump"/>
            <a:extLst>
              <a:ext uri="{FF2B5EF4-FFF2-40B4-BE49-F238E27FC236}">
                <a16:creationId xmlns:a16="http://schemas.microsoft.com/office/drawing/2014/main" id="{52CEFC87-197F-4BEA-9DB4-AD11885D1588}"/>
              </a:ext>
            </a:extLst>
          </p:cNvPr>
          <p:cNvSpPr txBox="1"/>
          <p:nvPr/>
        </p:nvSpPr>
        <p:spPr>
          <a:xfrm>
            <a:off x="3883739" y="559696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8D727B91-0565-445E-A3E2-D567AA61D6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2" name="Rectangle 1"/>
          <p:cNvSpPr/>
          <p:nvPr/>
        </p:nvSpPr>
        <p:spPr>
          <a:xfrm>
            <a:off x="551091" y="1088741"/>
            <a:ext cx="10931664" cy="4154984"/>
          </a:xfrm>
          <a:prstGeom prst="rect">
            <a:avLst/>
          </a:prstGeom>
        </p:spPr>
        <p:txBody>
          <a:bodyPr wrap="square">
            <a:spAutoFit/>
          </a:bodyPr>
          <a:lstStyle/>
          <a:p>
            <a:r>
              <a:rPr lang="en-GB" sz="6600" dirty="0" smtClean="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President Ronald Regan signed a </a:t>
            </a:r>
          </a:p>
          <a:p>
            <a:pPr algn="ctr"/>
            <a:r>
              <a:rPr lang="en-GB" sz="6600" dirty="0" smtClean="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proclamation, certifying  this flower as the National Floral Emblem of the United States</a:t>
            </a:r>
            <a:endParaRPr lang="en-US" sz="1600" dirty="0"/>
          </a:p>
        </p:txBody>
      </p:sp>
    </p:spTree>
    <p:extLst>
      <p:ext uri="{BB962C8B-B14F-4D97-AF65-F5344CB8AC3E}">
        <p14:creationId xmlns:p14="http://schemas.microsoft.com/office/powerpoint/2010/main" val="2652402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1E2BDADF-C529-4875-82F8-8610C95494FD}"/>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704E2314-558A-4512-B82F-3D1E4B61802A}"/>
              </a:ext>
            </a:extLst>
          </p:cNvPr>
          <p:cNvSpPr txBox="1"/>
          <p:nvPr/>
        </p:nvSpPr>
        <p:spPr>
          <a:xfrm>
            <a:off x="1954037" y="1769350"/>
            <a:ext cx="8283921"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r>
              <a:rPr lang="de-AT" sz="7200" b="1" u="sng"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Rose</a:t>
            </a: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53B57DF0-B7D2-4629-B3A3-C49E4968D5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8547756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889D11D-8C58-495F-AF14-EE3186614B2E}"/>
              </a:ext>
            </a:extLst>
          </p:cNvPr>
          <p:cNvSpPr/>
          <p:nvPr/>
        </p:nvSpPr>
        <p:spPr>
          <a:xfrm>
            <a:off x="3769257" y="527497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341159D-E67B-4BEC-BDFD-32683A6B2462}"/>
              </a:ext>
            </a:extLst>
          </p:cNvPr>
          <p:cNvSpPr txBox="1"/>
          <p:nvPr/>
        </p:nvSpPr>
        <p:spPr>
          <a:xfrm>
            <a:off x="3883739" y="5262753"/>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739C58C-5FCD-4DDA-88C7-B5B7B15DF94C}"/>
              </a:ext>
            </a:extLst>
          </p:cNvPr>
          <p:cNvSpPr txBox="1"/>
          <p:nvPr/>
        </p:nvSpPr>
        <p:spPr>
          <a:xfrm>
            <a:off x="1331547" y="1806377"/>
            <a:ext cx="9528900" cy="2308324"/>
          </a:xfrm>
          <a:prstGeom prst="rect">
            <a:avLst/>
          </a:prstGeom>
          <a:noFill/>
        </p:spPr>
        <p:txBody>
          <a:bodyPr wrap="square" rtlCol="0">
            <a:spAutoFit/>
          </a:bodyPr>
          <a:lstStyle/>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 Black-eyed Susan is native to the ______ </a:t>
            </a:r>
            <a:endParaRPr lang="en-GB" sz="2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Thinking music">
            <a:hlinkClick r:id="" action="ppaction://media"/>
            <a:extLst>
              <a:ext uri="{FF2B5EF4-FFF2-40B4-BE49-F238E27FC236}">
                <a16:creationId xmlns:a16="http://schemas.microsoft.com/office/drawing/2014/main" id="{1E3A62A7-55FB-4399-9793-7FAC448412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616482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48976F05-955C-45E8-BC9E-EAB56022F564}"/>
              </a:ext>
            </a:extLst>
          </p:cNvPr>
          <p:cNvSpPr txBox="1"/>
          <p:nvPr/>
        </p:nvSpPr>
        <p:spPr>
          <a:xfrm>
            <a:off x="4862917" y="5418244"/>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51DCC840-90F6-4592-BA16-276AE580617D}"/>
              </a:ext>
            </a:extLst>
          </p:cNvPr>
          <p:cNvSpPr txBox="1"/>
          <p:nvPr/>
        </p:nvSpPr>
        <p:spPr>
          <a:xfrm>
            <a:off x="1954038" y="1655676"/>
            <a:ext cx="8283921"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r>
              <a:rPr lang="de-AT" sz="7200" b="1" u="sng"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b="1"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United States</a:t>
            </a: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1" name="answer sound">
            <a:hlinkClick r:id="" action="ppaction://media"/>
            <a:extLst>
              <a:ext uri="{FF2B5EF4-FFF2-40B4-BE49-F238E27FC236}">
                <a16:creationId xmlns:a16="http://schemas.microsoft.com/office/drawing/2014/main" id="{3B471C29-80C7-4C21-8E70-A3A516ACA4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87957783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2E99F966-411B-48D5-81DD-644A3F19C848}"/>
              </a:ext>
            </a:extLst>
          </p:cNvPr>
          <p:cNvSpPr/>
          <p:nvPr/>
        </p:nvSpPr>
        <p:spPr>
          <a:xfrm>
            <a:off x="3769257" y="521035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0F7D7095-B2DA-46D2-AEC2-E71AFD043A0E}"/>
              </a:ext>
            </a:extLst>
          </p:cNvPr>
          <p:cNvSpPr txBox="1"/>
          <p:nvPr/>
        </p:nvSpPr>
        <p:spPr>
          <a:xfrm>
            <a:off x="3883739" y="519813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0DD7D9F-8294-4267-A353-0B23FC14A760}"/>
              </a:ext>
            </a:extLst>
          </p:cNvPr>
          <p:cNvSpPr txBox="1"/>
          <p:nvPr/>
        </p:nvSpPr>
        <p:spPr>
          <a:xfrm>
            <a:off x="1331547" y="1127878"/>
            <a:ext cx="9528900" cy="3416320"/>
          </a:xfrm>
          <a:prstGeom prst="rect">
            <a:avLst/>
          </a:prstGeom>
          <a:noFill/>
        </p:spPr>
        <p:txBody>
          <a:bodyPr wrap="square" rtlCol="0">
            <a:spAutoFit/>
          </a:bodyPr>
          <a:lstStyle/>
          <a:p>
            <a:pPr algn="ctr"/>
            <a:r>
              <a:rPr lang="en-US"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Dahlia’s originated from ________ and were first recorded in 1615</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9A71F47E-AE87-4517-99D6-C8B4F287EF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321349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3B9630FA-ECFA-4A97-AD7E-A2BDAC46B70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590273D-AFE4-42B2-9559-4C2657FCEBC8}"/>
              </a:ext>
            </a:extLst>
          </p:cNvPr>
          <p:cNvSpPr txBox="1"/>
          <p:nvPr/>
        </p:nvSpPr>
        <p:spPr>
          <a:xfrm>
            <a:off x="1841894" y="1808822"/>
            <a:ext cx="8283921"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Mexico</a:t>
            </a: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1" name="answer sound">
            <a:hlinkClick r:id="" action="ppaction://media"/>
            <a:extLst>
              <a:ext uri="{FF2B5EF4-FFF2-40B4-BE49-F238E27FC236}">
                <a16:creationId xmlns:a16="http://schemas.microsoft.com/office/drawing/2014/main" id="{7C8482D0-92ED-4AE6-8B96-E1A6DE9A7F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57272156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2FFFCCA5-C1C2-439C-9B5E-115DDFFA3C17}"/>
              </a:ext>
            </a:extLst>
          </p:cNvPr>
          <p:cNvSpPr/>
          <p:nvPr/>
        </p:nvSpPr>
        <p:spPr>
          <a:xfrm>
            <a:off x="3769257" y="5140629"/>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FCEAFEC-5F81-4E1B-992D-005630F1B972}"/>
              </a:ext>
            </a:extLst>
          </p:cNvPr>
          <p:cNvSpPr txBox="1"/>
          <p:nvPr/>
        </p:nvSpPr>
        <p:spPr>
          <a:xfrm>
            <a:off x="3883739" y="5128409"/>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A7994AA-19DB-4306-858F-C71D2AD37359}"/>
              </a:ext>
            </a:extLst>
          </p:cNvPr>
          <p:cNvSpPr txBox="1"/>
          <p:nvPr/>
        </p:nvSpPr>
        <p:spPr>
          <a:xfrm>
            <a:off x="1202151" y="1370307"/>
            <a:ext cx="9528900" cy="3416320"/>
          </a:xfrm>
          <a:prstGeom prst="rect">
            <a:avLst/>
          </a:prstGeom>
          <a:noFill/>
        </p:spPr>
        <p:txBody>
          <a:bodyPr wrap="square" rtlCol="0">
            <a:spAutoFit/>
          </a:bodyPr>
          <a:lstStyle/>
          <a:p>
            <a:pPr algn="ctr"/>
            <a:r>
              <a:rPr lang="en-US"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 tallest sunflower was grown in _____ in 2014 measuring 30 ft. 1 in.</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F2FCFEE3-DF5D-41A5-8074-CE9A3CA1D5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27552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5E8F8D88-F120-4F6C-8529-5405E574936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3FAD3B6F-F707-426D-8B6A-472E10E1DFE1}"/>
              </a:ext>
            </a:extLst>
          </p:cNvPr>
          <p:cNvSpPr txBox="1"/>
          <p:nvPr/>
        </p:nvSpPr>
        <p:spPr>
          <a:xfrm>
            <a:off x="1954037" y="1782943"/>
            <a:ext cx="8283921"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r>
              <a:rPr lang="de-AT" sz="7200" b="1" u="sng"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40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b="1"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Germany</a:t>
            </a: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EA78BB8D-5280-4748-99AB-CDF3A58968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26000150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172251FB-B0F8-4787-85E1-6E6EA5314387}"/>
              </a:ext>
            </a:extLst>
          </p:cNvPr>
          <p:cNvSpPr/>
          <p:nvPr/>
        </p:nvSpPr>
        <p:spPr>
          <a:xfrm>
            <a:off x="3769257" y="5294845"/>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BBAA9B5-D758-4673-9076-700BDECE4A41}"/>
              </a:ext>
            </a:extLst>
          </p:cNvPr>
          <p:cNvSpPr txBox="1"/>
          <p:nvPr/>
        </p:nvSpPr>
        <p:spPr>
          <a:xfrm>
            <a:off x="3883739" y="528262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1BFDA867-2B72-4A4B-B2CA-5B3ED820F282}"/>
              </a:ext>
            </a:extLst>
          </p:cNvPr>
          <p:cNvSpPr txBox="1"/>
          <p:nvPr/>
        </p:nvSpPr>
        <p:spPr>
          <a:xfrm>
            <a:off x="1331547" y="1274433"/>
            <a:ext cx="9528900" cy="3416320"/>
          </a:xfrm>
          <a:prstGeom prst="rect">
            <a:avLst/>
          </a:prstGeom>
          <a:noFill/>
        </p:spPr>
        <p:txBody>
          <a:bodyPr wrap="square" rtlCol="0">
            <a:spAutoFit/>
          </a:bodyPr>
          <a:lstStyle/>
          <a:p>
            <a:pPr algn="ctr"/>
            <a:r>
              <a:rPr lang="en-US"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Daffodils are named after the mythological boy, ______</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FDB6F0C5-096C-45FC-9649-5BED2D17C0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651233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21AD5-7616-426D-A98C-8400E8F2DF11}"/>
              </a:ext>
            </a:extLst>
          </p:cNvPr>
          <p:cNvSpPr>
            <a:spLocks noGrp="1"/>
          </p:cNvSpPr>
          <p:nvPr>
            <p:ph type="title" idx="4294967295"/>
          </p:nvPr>
        </p:nvSpPr>
        <p:spPr>
          <a:xfrm>
            <a:off x="838200" y="365125"/>
            <a:ext cx="10515600" cy="1325563"/>
          </a:xfrm>
        </p:spPr>
        <p:txBody>
          <a:bodyPr/>
          <a:lstStyle/>
          <a:p>
            <a:r>
              <a:rPr lang="de-AT" dirty="0"/>
              <a:t> </a:t>
            </a:r>
          </a:p>
        </p:txBody>
      </p:sp>
      <p:sp>
        <p:nvSpPr>
          <p:cNvPr id="3" name="Inhaltsplatzhalter 2">
            <a:extLst>
              <a:ext uri="{FF2B5EF4-FFF2-40B4-BE49-F238E27FC236}">
                <a16:creationId xmlns:a16="http://schemas.microsoft.com/office/drawing/2014/main" id="{7D504819-064E-464D-B90B-0699521E0689}"/>
              </a:ext>
            </a:extLst>
          </p:cNvPr>
          <p:cNvSpPr>
            <a:spLocks noGrp="1"/>
          </p:cNvSpPr>
          <p:nvPr>
            <p:ph idx="4294967295"/>
          </p:nvPr>
        </p:nvSpPr>
        <p:spPr>
          <a:xfrm>
            <a:off x="838200" y="1825625"/>
            <a:ext cx="10515600" cy="4351338"/>
          </a:xfrm>
        </p:spPr>
        <p:txBody>
          <a:bodyPr/>
          <a:lstStyle/>
          <a:p>
            <a:endParaRPr lang="de-AT"/>
          </a:p>
        </p:txBody>
      </p:sp>
      <p:pic>
        <p:nvPicPr>
          <p:cNvPr id="5" name="Grafik 4" descr="Ein Bild, das Zug enthält.&#10;&#10;Automatisch generierte Beschreibung">
            <a:extLst>
              <a:ext uri="{FF2B5EF4-FFF2-40B4-BE49-F238E27FC236}">
                <a16:creationId xmlns:a16="http://schemas.microsoft.com/office/drawing/2014/main" id="{38C422C8-F24D-469E-8776-92BBEAFE7C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
        <p:nvSpPr>
          <p:cNvPr id="4" name="Textfeld 3">
            <a:extLst>
              <a:ext uri="{FF2B5EF4-FFF2-40B4-BE49-F238E27FC236}">
                <a16:creationId xmlns:a16="http://schemas.microsoft.com/office/drawing/2014/main" id="{A5178E25-B762-4271-9C82-C06567F1DBDC}"/>
              </a:ext>
            </a:extLst>
          </p:cNvPr>
          <p:cNvSpPr txBox="1"/>
          <p:nvPr/>
        </p:nvSpPr>
        <p:spPr>
          <a:xfrm>
            <a:off x="2134354" y="5592188"/>
            <a:ext cx="7923292" cy="584775"/>
          </a:xfrm>
          <a:prstGeom prst="rect">
            <a:avLst/>
          </a:prstGeom>
          <a:noFill/>
        </p:spPr>
        <p:txBody>
          <a:bodyPr wrap="square" rtlCol="0">
            <a:spAutoFit/>
          </a:bodyPr>
          <a:lstStyle/>
          <a:p>
            <a:pPr algn="ctr"/>
            <a:r>
              <a:rPr lang="de-AT" sz="32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PLEASE CLICK TO START THE GAME!</a:t>
            </a:r>
            <a:endParaRPr lang="de-AT" sz="138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4037635682"/>
      </p:ext>
    </p:extLst>
  </p:cSld>
  <p:clrMapOvr>
    <a:masterClrMapping/>
  </p:clrMapOvr>
  <mc:AlternateContent xmlns:mc="http://schemas.openxmlformats.org/markup-compatibility/2006" xmlns:p14="http://schemas.microsoft.com/office/powerpoint/2010/main">
    <mc:Choice Requires="p14">
      <p:transition spd="slow" p14:dur="13500">
        <p:split orient="vert"/>
        <p:sndAc>
          <p:stSnd loop="1">
            <p:snd r:embed="rId2" name="begin song.wav"/>
          </p:stSnd>
        </p:sndAc>
      </p:transition>
    </mc:Choice>
    <mc:Fallback xmlns="">
      <p:transition spd="slow">
        <p:split orient="vert"/>
        <p:sndAc>
          <p:stSnd loop="1">
            <p:snd r:embed="rId4" name="begin song.wav"/>
          </p:stSnd>
        </p:sndAc>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5C88E0E1-A31A-421A-9595-8FA39F0B775A}"/>
              </a:ext>
            </a:extLst>
          </p:cNvPr>
          <p:cNvSpPr txBox="1"/>
          <p:nvPr/>
        </p:nvSpPr>
        <p:spPr>
          <a:xfrm>
            <a:off x="4642919" y="5443800"/>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290C89AD-7282-43D3-A0B1-9E2EAA31B447}"/>
              </a:ext>
            </a:extLst>
          </p:cNvPr>
          <p:cNvSpPr txBox="1"/>
          <p:nvPr/>
        </p:nvSpPr>
        <p:spPr>
          <a:xfrm>
            <a:off x="1176716" y="2077096"/>
            <a:ext cx="9838568"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Narcissus</a:t>
            </a: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0FDF060D-FC09-4180-BB93-77728273A1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60531293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1F1B19D-DAEA-476F-8A77-6BE19FF3878D}"/>
              </a:ext>
            </a:extLst>
          </p:cNvPr>
          <p:cNvSpPr/>
          <p:nvPr/>
        </p:nvSpPr>
        <p:spPr>
          <a:xfrm>
            <a:off x="3769257" y="494717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50DD34A0-C310-418F-9F29-A0F8C45EA1D3}"/>
              </a:ext>
            </a:extLst>
          </p:cNvPr>
          <p:cNvSpPr txBox="1"/>
          <p:nvPr/>
        </p:nvSpPr>
        <p:spPr>
          <a:xfrm>
            <a:off x="3883739" y="493495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40E84169-5DEB-4570-9847-0560924616E1}"/>
              </a:ext>
            </a:extLst>
          </p:cNvPr>
          <p:cNvSpPr txBox="1"/>
          <p:nvPr/>
        </p:nvSpPr>
        <p:spPr>
          <a:xfrm>
            <a:off x="436790" y="410641"/>
            <a:ext cx="11196784" cy="4524315"/>
          </a:xfrm>
          <a:prstGeom prst="rect">
            <a:avLst/>
          </a:prstGeom>
          <a:noFill/>
        </p:spPr>
        <p:txBody>
          <a:bodyPr wrap="square" rtlCol="0">
            <a:spAutoFit/>
          </a:bodyPr>
          <a:lstStyle/>
          <a:p>
            <a:pPr algn="ctr"/>
            <a:r>
              <a:rPr lang="en-GB"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This flower prefers at least six hours of direct sunlight and it follows the sun from sunrise to sunset </a:t>
            </a:r>
            <a:endParaRPr lang="en-GB"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5E92281B-AE48-4F70-BCD4-B984AF0D02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891947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6B2EF2BE-9DE9-4719-A6C3-09808490B9AF}"/>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4AC1386D-740A-4430-91B1-2EA41480E9D6}"/>
              </a:ext>
            </a:extLst>
          </p:cNvPr>
          <p:cNvSpPr txBox="1"/>
          <p:nvPr/>
        </p:nvSpPr>
        <p:spPr>
          <a:xfrm>
            <a:off x="-130948" y="1656172"/>
            <a:ext cx="12453891" cy="227754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r>
              <a:rPr lang="de-AT" sz="7200" b="1" u="sng"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0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Sunflower </a:t>
            </a: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02B568AE-B159-4247-9B28-607D12ADB4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55421200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C580F61-2543-40EB-B8C1-961309E0C0F8}"/>
              </a:ext>
            </a:extLst>
          </p:cNvPr>
          <p:cNvSpPr/>
          <p:nvPr/>
        </p:nvSpPr>
        <p:spPr>
          <a:xfrm>
            <a:off x="3769257" y="509122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35DEAC4-1350-4DD8-9B37-3B10E1990464}"/>
              </a:ext>
            </a:extLst>
          </p:cNvPr>
          <p:cNvSpPr txBox="1"/>
          <p:nvPr/>
        </p:nvSpPr>
        <p:spPr>
          <a:xfrm>
            <a:off x="3883739" y="5079003"/>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4669CB1-961E-4ADF-A039-6D95729060AD}"/>
              </a:ext>
            </a:extLst>
          </p:cNvPr>
          <p:cNvSpPr txBox="1"/>
          <p:nvPr/>
        </p:nvSpPr>
        <p:spPr>
          <a:xfrm>
            <a:off x="436790" y="467723"/>
            <a:ext cx="11196784" cy="4524315"/>
          </a:xfrm>
          <a:prstGeom prst="rect">
            <a:avLst/>
          </a:prstGeom>
          <a:noFill/>
        </p:spPr>
        <p:txBody>
          <a:bodyPr wrap="square" rtlCol="0">
            <a:spAutoFit/>
          </a:bodyPr>
          <a:lstStyle/>
          <a:p>
            <a:pPr algn="ctr"/>
            <a:r>
              <a:rPr lang="en-GB"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This plant has a wide range of uses some being ornamental, fragrance, culinary and medicinal</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1354AD58-16DB-4A01-8C59-B8F5758B14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4100315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7D969F5-BA81-456B-A4F0-647631761BF2}"/>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128AB4A1-9989-4CFF-B7E6-77C406871CC0}"/>
              </a:ext>
            </a:extLst>
          </p:cNvPr>
          <p:cNvSpPr txBox="1"/>
          <p:nvPr/>
        </p:nvSpPr>
        <p:spPr>
          <a:xfrm>
            <a:off x="619029" y="1925652"/>
            <a:ext cx="11051196"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Lavender</a:t>
            </a: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C8F3B21B-D66C-46EB-8B63-8C18D60374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58173848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82514961-5F06-4988-A962-0B958701A7E0}"/>
              </a:ext>
            </a:extLst>
          </p:cNvPr>
          <p:cNvSpPr/>
          <p:nvPr/>
        </p:nvSpPr>
        <p:spPr>
          <a:xfrm>
            <a:off x="3769257" y="5178667"/>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8B44D3AE-B086-4BCA-AC0C-FD8041DEC856}"/>
              </a:ext>
            </a:extLst>
          </p:cNvPr>
          <p:cNvSpPr txBox="1"/>
          <p:nvPr/>
        </p:nvSpPr>
        <p:spPr>
          <a:xfrm>
            <a:off x="3883739" y="516644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4DFAD8B6-E6B9-45BE-A4FD-CC5159702592}"/>
              </a:ext>
            </a:extLst>
          </p:cNvPr>
          <p:cNvSpPr txBox="1"/>
          <p:nvPr/>
        </p:nvSpPr>
        <p:spPr>
          <a:xfrm>
            <a:off x="202634" y="1710071"/>
            <a:ext cx="11732812" cy="2308324"/>
          </a:xfrm>
          <a:prstGeom prst="rect">
            <a:avLst/>
          </a:prstGeom>
          <a:noFill/>
        </p:spPr>
        <p:txBody>
          <a:bodyPr wrap="square" rtlCol="0">
            <a:spAutoFit/>
          </a:bodyPr>
          <a:lstStyle/>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This plant blooms open during the day and closes at night </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FB83D2F7-43A3-4810-887C-548EAC8491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096644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D3F5593C-83C2-4631-9B8A-F74A30C47C67}"/>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3886B1C-F146-47CD-9A22-FF61D5B3B8C2}"/>
              </a:ext>
            </a:extLst>
          </p:cNvPr>
          <p:cNvSpPr txBox="1"/>
          <p:nvPr/>
        </p:nvSpPr>
        <p:spPr>
          <a:xfrm>
            <a:off x="1176716" y="1309345"/>
            <a:ext cx="9838568"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Anemone</a:t>
            </a: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76F1452F-F016-40C4-9018-B4F41870FC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27646359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BF0B5586-924F-4AC1-8DFE-19CAD0DABB4D}"/>
              </a:ext>
            </a:extLst>
          </p:cNvPr>
          <p:cNvSpPr/>
          <p:nvPr/>
        </p:nvSpPr>
        <p:spPr>
          <a:xfrm>
            <a:off x="3769257" y="494240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E1F07E57-EABB-4136-9B11-6BDB80A91A37}"/>
              </a:ext>
            </a:extLst>
          </p:cNvPr>
          <p:cNvSpPr txBox="1"/>
          <p:nvPr/>
        </p:nvSpPr>
        <p:spPr>
          <a:xfrm>
            <a:off x="3883739" y="493018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F69B386F-A297-4C37-9433-0ED43EAD7D17}"/>
              </a:ext>
            </a:extLst>
          </p:cNvPr>
          <p:cNvSpPr txBox="1"/>
          <p:nvPr/>
        </p:nvSpPr>
        <p:spPr>
          <a:xfrm>
            <a:off x="229591" y="1863600"/>
            <a:ext cx="11732812" cy="2308324"/>
          </a:xfrm>
          <a:prstGeom prst="rect">
            <a:avLst/>
          </a:prstGeom>
          <a:noFill/>
        </p:spPr>
        <p:txBody>
          <a:bodyPr wrap="square" rtlCol="0">
            <a:spAutoFit/>
          </a:bodyPr>
          <a:lstStyle/>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This is the #1 selling potted plant in America</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00744A3D-22F2-493F-9654-3A60F27055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40082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0B24DCD6-A77E-47AA-9E76-768491B7AB21}"/>
              </a:ext>
            </a:extLst>
          </p:cNvPr>
          <p:cNvSpPr txBox="1"/>
          <p:nvPr/>
        </p:nvSpPr>
        <p:spPr>
          <a:xfrm>
            <a:off x="4862916" y="519525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E04EA59F-023B-490A-9429-3EF236525812}"/>
              </a:ext>
            </a:extLst>
          </p:cNvPr>
          <p:cNvSpPr txBox="1"/>
          <p:nvPr/>
        </p:nvSpPr>
        <p:spPr>
          <a:xfrm>
            <a:off x="1176714" y="1291761"/>
            <a:ext cx="9838568"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Poinsettia</a:t>
            </a: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31A03B6D-5DA7-405E-AD5F-B2FCF2627B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69809633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700DEF26-D355-4597-BEFF-B490BEE7CE09}"/>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4A83BCEB-6A84-4F0F-A6E2-D7477078554F}"/>
              </a:ext>
            </a:extLst>
          </p:cNvPr>
          <p:cNvSpPr txBox="1"/>
          <p:nvPr/>
        </p:nvSpPr>
        <p:spPr>
          <a:xfrm>
            <a:off x="3883739" y="578597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83EA53D1-B28E-48FC-B1C2-704B42E42939}"/>
              </a:ext>
            </a:extLst>
          </p:cNvPr>
          <p:cNvSpPr txBox="1"/>
          <p:nvPr/>
        </p:nvSpPr>
        <p:spPr>
          <a:xfrm>
            <a:off x="202634" y="1167007"/>
            <a:ext cx="11732812" cy="3416320"/>
          </a:xfrm>
          <a:prstGeom prst="rect">
            <a:avLst/>
          </a:prstGeom>
          <a:noFill/>
        </p:spPr>
        <p:txBody>
          <a:bodyPr wrap="square" rtlCol="0">
            <a:spAutoFit/>
          </a:bodyPr>
          <a:lstStyle/>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Crysanthemums are ________ plants, which means they are day-light sensitive </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Thinking music">
            <a:hlinkClick r:id="" action="ppaction://media"/>
            <a:extLst>
              <a:ext uri="{FF2B5EF4-FFF2-40B4-BE49-F238E27FC236}">
                <a16:creationId xmlns:a16="http://schemas.microsoft.com/office/drawing/2014/main" id="{51DCB25C-B69B-4EEF-A3A7-ECA43CF82C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3521076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pslz="http://schemas.microsoft.com/office/powerpoint/2016/slidezoom" Requires="pslz">
          <p:graphicFrame>
            <p:nvGraphicFramePr>
              <p:cNvPr id="4" name="Folienzoom 3">
                <a:extLst>
                  <a:ext uri="{FF2B5EF4-FFF2-40B4-BE49-F238E27FC236}">
                    <a16:creationId xmlns:a16="http://schemas.microsoft.com/office/drawing/2014/main" id="{8834BCD8-A31C-4838-B2B3-15594639314C}"/>
                  </a:ext>
                </a:extLst>
              </p:cNvPr>
              <p:cNvGraphicFramePr>
                <a:graphicFrameLocks noChangeAspect="1"/>
              </p:cNvGraphicFramePr>
              <p:nvPr>
                <p:extLst>
                  <p:ext uri="{D42A27DB-BD31-4B8C-83A1-F6EECF244321}">
                    <p14:modId xmlns:p14="http://schemas.microsoft.com/office/powerpoint/2010/main" val="3538040693"/>
                  </p:ext>
                </p:extLst>
              </p:nvPr>
            </p:nvGraphicFramePr>
            <p:xfrm>
              <a:off x="-16226" y="-8682"/>
              <a:ext cx="2056151" cy="1156585"/>
            </p:xfrm>
            <a:graphic>
              <a:graphicData uri="http://schemas.microsoft.com/office/powerpoint/2016/slidezoom">
                <pslz:sldZm>
                  <pslz:sldZmObj sldId="258" cId="2952102187">
                    <pslz:zmPr id="{DC64EFF9-7B7F-4BDF-8B0A-3D9D61627E7F}" returnToParent="0" transitionDur="1000" showBg="0">
                      <p166:blipFill xmlns:p166="http://schemas.microsoft.com/office/powerpoint/2016/6/main">
                        <a:blip r:embed="rId3"/>
                        <a:stretch>
                          <a:fillRect/>
                        </a:stretch>
                      </p166:blipFill>
                      <p166:spPr xmlns:p166="http://schemas.microsoft.com/office/powerpoint/2016/6/main">
                        <a:xfrm>
                          <a:off x="0" y="0"/>
                          <a:ext cx="2056151" cy="1156585"/>
                        </a:xfrm>
                        <a:prstGeom prst="rect">
                          <a:avLst/>
                        </a:prstGeom>
                      </p166:spPr>
                    </pslz:zmPr>
                  </pslz:sldZmObj>
                </pslz:sldZm>
              </a:graphicData>
            </a:graphic>
          </p:graphicFrame>
        </mc:Choice>
        <mc:Fallback>
          <p:pic>
            <p:nvPicPr>
              <p:cNvPr id="4" name="Folienzoom 3">
                <a:extLst>
                  <a:ext uri="{FF2B5EF4-FFF2-40B4-BE49-F238E27FC236}">
                    <a16:creationId xmlns:a16="http://schemas.microsoft.com/office/drawing/2014/main" id="{8834BCD8-A31C-4838-B2B3-15594639314C}"/>
                  </a:ext>
                </a:extLst>
              </p:cNvPr>
              <p:cNvPicPr>
                <a:picLocks noGrp="1" noRot="1" noChangeAspect="1" noMove="1" noResize="1" noEditPoints="1" noAdjustHandles="1" noChangeArrowheads="1" noChangeShapeType="1"/>
              </p:cNvPicPr>
              <p:nvPr/>
            </p:nvPicPr>
            <p:blipFill>
              <a:blip r:embed="rId4"/>
              <a:stretch>
                <a:fillRect/>
              </a:stretch>
            </p:blipFill>
            <p:spPr>
              <a:xfrm>
                <a:off x="-16226" y="-8682"/>
                <a:ext cx="2056151" cy="1156585"/>
              </a:xfrm>
              <a:prstGeom prst="rect">
                <a:avLst/>
              </a:prstGeom>
            </p:spPr>
          </p:pic>
        </mc:Fallback>
      </mc:AlternateContent>
      <p:pic>
        <p:nvPicPr>
          <p:cNvPr id="2" name="Grafik 1" descr="Ein Bild, das Zug enthält.&#10;&#10;Automatisch generierte Beschreibung">
            <a:extLst>
              <a:ext uri="{FF2B5EF4-FFF2-40B4-BE49-F238E27FC236}">
                <a16:creationId xmlns:a16="http://schemas.microsoft.com/office/drawing/2014/main" id="{14499E29-40FF-471D-B598-251D4049C72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7" name="Rechteck 6">
            <a:extLst>
              <a:ext uri="{FF2B5EF4-FFF2-40B4-BE49-F238E27FC236}">
                <a16:creationId xmlns:a16="http://schemas.microsoft.com/office/drawing/2014/main" id="{760BCDE4-0334-4AE6-9B08-05E31661FDE8}"/>
              </a:ext>
            </a:extLst>
          </p:cNvPr>
          <p:cNvSpPr/>
          <p:nvPr/>
        </p:nvSpPr>
        <p:spPr>
          <a:xfrm>
            <a:off x="2057517"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Rechteck 8">
            <a:extLst>
              <a:ext uri="{FF2B5EF4-FFF2-40B4-BE49-F238E27FC236}">
                <a16:creationId xmlns:a16="http://schemas.microsoft.com/office/drawing/2014/main" id="{0D74AE7D-F23F-4846-B995-DBA1D3C971F8}"/>
              </a:ext>
            </a:extLst>
          </p:cNvPr>
          <p:cNvSpPr/>
          <p:nvPr/>
        </p:nvSpPr>
        <p:spPr>
          <a:xfrm>
            <a:off x="4097899" y="0"/>
            <a:ext cx="196474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Rechteck 10">
            <a:extLst>
              <a:ext uri="{FF2B5EF4-FFF2-40B4-BE49-F238E27FC236}">
                <a16:creationId xmlns:a16="http://schemas.microsoft.com/office/drawing/2014/main" id="{6AFB86A2-9713-4419-A2A5-ABC0303E3610}"/>
              </a:ext>
            </a:extLst>
          </p:cNvPr>
          <p:cNvSpPr/>
          <p:nvPr/>
        </p:nvSpPr>
        <p:spPr>
          <a:xfrm>
            <a:off x="6129362" y="0"/>
            <a:ext cx="1980851"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Rechteck 12">
            <a:extLst>
              <a:ext uri="{FF2B5EF4-FFF2-40B4-BE49-F238E27FC236}">
                <a16:creationId xmlns:a16="http://schemas.microsoft.com/office/drawing/2014/main" id="{6E511C3C-96EE-4C33-8535-2B575D453048}"/>
              </a:ext>
            </a:extLst>
          </p:cNvPr>
          <p:cNvSpPr/>
          <p:nvPr/>
        </p:nvSpPr>
        <p:spPr>
          <a:xfrm>
            <a:off x="8201273"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Rechteck 14">
            <a:extLst>
              <a:ext uri="{FF2B5EF4-FFF2-40B4-BE49-F238E27FC236}">
                <a16:creationId xmlns:a16="http://schemas.microsoft.com/office/drawing/2014/main" id="{BDC029E7-3BB8-4BAC-BE70-ABCF8B7E504E}"/>
              </a:ext>
            </a:extLst>
          </p:cNvPr>
          <p:cNvSpPr/>
          <p:nvPr/>
        </p:nvSpPr>
        <p:spPr>
          <a:xfrm>
            <a:off x="10234456"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Rechteck 16">
            <a:extLst>
              <a:ext uri="{FF2B5EF4-FFF2-40B4-BE49-F238E27FC236}">
                <a16:creationId xmlns:a16="http://schemas.microsoft.com/office/drawing/2014/main" id="{8D7457F6-987F-4346-8DA2-F371766C4E02}"/>
              </a:ext>
            </a:extLst>
          </p:cNvPr>
          <p:cNvSpPr/>
          <p:nvPr/>
        </p:nvSpPr>
        <p:spPr>
          <a:xfrm>
            <a:off x="0" y="1163534"/>
            <a:ext cx="1976394"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 name="Rechteck 18">
            <a:extLst>
              <a:ext uri="{FF2B5EF4-FFF2-40B4-BE49-F238E27FC236}">
                <a16:creationId xmlns:a16="http://schemas.microsoft.com/office/drawing/2014/main" id="{0DA6E805-4C65-4C4A-A8DB-B2349E537937}"/>
              </a:ext>
            </a:extLst>
          </p:cNvPr>
          <p:cNvSpPr/>
          <p:nvPr/>
        </p:nvSpPr>
        <p:spPr>
          <a:xfrm>
            <a:off x="2057516"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Rechteck 20">
            <a:extLst>
              <a:ext uri="{FF2B5EF4-FFF2-40B4-BE49-F238E27FC236}">
                <a16:creationId xmlns:a16="http://schemas.microsoft.com/office/drawing/2014/main" id="{2DE25202-CC88-42DC-ABAD-1D2E9C2D13FF}"/>
              </a:ext>
            </a:extLst>
          </p:cNvPr>
          <p:cNvSpPr/>
          <p:nvPr/>
        </p:nvSpPr>
        <p:spPr>
          <a:xfrm>
            <a:off x="4090699"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3" name="Rechteck 22">
            <a:extLst>
              <a:ext uri="{FF2B5EF4-FFF2-40B4-BE49-F238E27FC236}">
                <a16:creationId xmlns:a16="http://schemas.microsoft.com/office/drawing/2014/main" id="{0CE6AEC5-6CD8-4135-80CC-8BD87FCE1412}"/>
              </a:ext>
            </a:extLst>
          </p:cNvPr>
          <p:cNvSpPr/>
          <p:nvPr/>
        </p:nvSpPr>
        <p:spPr>
          <a:xfrm>
            <a:off x="6138274" y="1163534"/>
            <a:ext cx="1971939"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5" name="Rechteck 24">
            <a:extLst>
              <a:ext uri="{FF2B5EF4-FFF2-40B4-BE49-F238E27FC236}">
                <a16:creationId xmlns:a16="http://schemas.microsoft.com/office/drawing/2014/main" id="{097AAF82-BB73-4E54-89F4-A4226D0ACC93}"/>
              </a:ext>
            </a:extLst>
          </p:cNvPr>
          <p:cNvSpPr/>
          <p:nvPr/>
        </p:nvSpPr>
        <p:spPr>
          <a:xfrm>
            <a:off x="8201272"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7" name="Rechteck 26">
            <a:extLst>
              <a:ext uri="{FF2B5EF4-FFF2-40B4-BE49-F238E27FC236}">
                <a16:creationId xmlns:a16="http://schemas.microsoft.com/office/drawing/2014/main" id="{1D696F6C-022A-4C51-9D59-42ABDBE793DF}"/>
              </a:ext>
            </a:extLst>
          </p:cNvPr>
          <p:cNvSpPr/>
          <p:nvPr/>
        </p:nvSpPr>
        <p:spPr>
          <a:xfrm>
            <a:off x="10234455"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9" name="Rechteck 28">
            <a:extLst>
              <a:ext uri="{FF2B5EF4-FFF2-40B4-BE49-F238E27FC236}">
                <a16:creationId xmlns:a16="http://schemas.microsoft.com/office/drawing/2014/main" id="{9201D4CB-A33E-4F00-85CC-AFEF94E3F40E}"/>
              </a:ext>
            </a:extLst>
          </p:cNvPr>
          <p:cNvSpPr/>
          <p:nvPr/>
        </p:nvSpPr>
        <p:spPr>
          <a:xfrm>
            <a:off x="0" y="2327827"/>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1" name="Rechteck 30">
            <a:extLst>
              <a:ext uri="{FF2B5EF4-FFF2-40B4-BE49-F238E27FC236}">
                <a16:creationId xmlns:a16="http://schemas.microsoft.com/office/drawing/2014/main" id="{3072B108-901D-475B-9FC6-3ABAE8E5460B}"/>
              </a:ext>
            </a:extLst>
          </p:cNvPr>
          <p:cNvSpPr/>
          <p:nvPr/>
        </p:nvSpPr>
        <p:spPr>
          <a:xfrm>
            <a:off x="2057517"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3" name="Rechteck 32">
            <a:extLst>
              <a:ext uri="{FF2B5EF4-FFF2-40B4-BE49-F238E27FC236}">
                <a16:creationId xmlns:a16="http://schemas.microsoft.com/office/drawing/2014/main" id="{862407C4-B4D2-4889-A3F7-9F084304E33D}"/>
              </a:ext>
            </a:extLst>
          </p:cNvPr>
          <p:cNvSpPr/>
          <p:nvPr/>
        </p:nvSpPr>
        <p:spPr>
          <a:xfrm>
            <a:off x="4090700"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5" name="Rechteck 34">
            <a:extLst>
              <a:ext uri="{FF2B5EF4-FFF2-40B4-BE49-F238E27FC236}">
                <a16:creationId xmlns:a16="http://schemas.microsoft.com/office/drawing/2014/main" id="{D7577C4E-2BD6-4E72-BBA0-7F394B71D26B}"/>
              </a:ext>
            </a:extLst>
          </p:cNvPr>
          <p:cNvSpPr/>
          <p:nvPr/>
        </p:nvSpPr>
        <p:spPr>
          <a:xfrm>
            <a:off x="6133822" y="2327827"/>
            <a:ext cx="1986331"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7" name="Rechteck 36">
            <a:extLst>
              <a:ext uri="{FF2B5EF4-FFF2-40B4-BE49-F238E27FC236}">
                <a16:creationId xmlns:a16="http://schemas.microsoft.com/office/drawing/2014/main" id="{CE138776-D166-44B7-A8EC-141D665F1C34}"/>
              </a:ext>
            </a:extLst>
          </p:cNvPr>
          <p:cNvSpPr/>
          <p:nvPr/>
        </p:nvSpPr>
        <p:spPr>
          <a:xfrm>
            <a:off x="8201273"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9" name="Rechteck 38">
            <a:extLst>
              <a:ext uri="{FF2B5EF4-FFF2-40B4-BE49-F238E27FC236}">
                <a16:creationId xmlns:a16="http://schemas.microsoft.com/office/drawing/2014/main" id="{A3104DDB-6F1A-405F-930E-42157D27BF0B}"/>
              </a:ext>
            </a:extLst>
          </p:cNvPr>
          <p:cNvSpPr/>
          <p:nvPr/>
        </p:nvSpPr>
        <p:spPr>
          <a:xfrm>
            <a:off x="10234456"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1" name="Rechteck 40">
            <a:extLst>
              <a:ext uri="{FF2B5EF4-FFF2-40B4-BE49-F238E27FC236}">
                <a16:creationId xmlns:a16="http://schemas.microsoft.com/office/drawing/2014/main" id="{6337D035-9CB9-45CE-AD04-C6ECA06784CE}"/>
              </a:ext>
            </a:extLst>
          </p:cNvPr>
          <p:cNvSpPr/>
          <p:nvPr/>
        </p:nvSpPr>
        <p:spPr>
          <a:xfrm>
            <a:off x="0" y="3492881"/>
            <a:ext cx="1976394"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3" name="Rechteck 42">
            <a:extLst>
              <a:ext uri="{FF2B5EF4-FFF2-40B4-BE49-F238E27FC236}">
                <a16:creationId xmlns:a16="http://schemas.microsoft.com/office/drawing/2014/main" id="{C991A8C8-0EC6-4709-AB71-DE1656B5F8FA}"/>
              </a:ext>
            </a:extLst>
          </p:cNvPr>
          <p:cNvSpPr/>
          <p:nvPr/>
        </p:nvSpPr>
        <p:spPr>
          <a:xfrm>
            <a:off x="2057516" y="349288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5" name="Rechteck 44">
            <a:extLst>
              <a:ext uri="{FF2B5EF4-FFF2-40B4-BE49-F238E27FC236}">
                <a16:creationId xmlns:a16="http://schemas.microsoft.com/office/drawing/2014/main" id="{E8F7B9D2-75A9-48B2-8CA7-06D173AE5244}"/>
              </a:ext>
            </a:extLst>
          </p:cNvPr>
          <p:cNvSpPr/>
          <p:nvPr/>
        </p:nvSpPr>
        <p:spPr>
          <a:xfrm>
            <a:off x="4090699" y="349212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7" name="Rechteck 46">
            <a:extLst>
              <a:ext uri="{FF2B5EF4-FFF2-40B4-BE49-F238E27FC236}">
                <a16:creationId xmlns:a16="http://schemas.microsoft.com/office/drawing/2014/main" id="{5EA3CD38-D69D-4ABB-8129-B0FFF554CA5A}"/>
              </a:ext>
            </a:extLst>
          </p:cNvPr>
          <p:cNvSpPr/>
          <p:nvPr/>
        </p:nvSpPr>
        <p:spPr>
          <a:xfrm>
            <a:off x="6138274" y="3492121"/>
            <a:ext cx="1971939"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9" name="Rechteck 48">
            <a:extLst>
              <a:ext uri="{FF2B5EF4-FFF2-40B4-BE49-F238E27FC236}">
                <a16:creationId xmlns:a16="http://schemas.microsoft.com/office/drawing/2014/main" id="{05F11C52-77C1-4B9A-A2B8-3EFF7BE768B2}"/>
              </a:ext>
            </a:extLst>
          </p:cNvPr>
          <p:cNvSpPr/>
          <p:nvPr/>
        </p:nvSpPr>
        <p:spPr>
          <a:xfrm>
            <a:off x="8201272" y="349212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1" name="Rechteck 50">
            <a:extLst>
              <a:ext uri="{FF2B5EF4-FFF2-40B4-BE49-F238E27FC236}">
                <a16:creationId xmlns:a16="http://schemas.microsoft.com/office/drawing/2014/main" id="{3C2A8994-E274-4F04-96AF-0B4C6E21E7CA}"/>
              </a:ext>
            </a:extLst>
          </p:cNvPr>
          <p:cNvSpPr/>
          <p:nvPr/>
        </p:nvSpPr>
        <p:spPr>
          <a:xfrm>
            <a:off x="10229999" y="349288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3" name="Rechteck 52">
            <a:extLst>
              <a:ext uri="{FF2B5EF4-FFF2-40B4-BE49-F238E27FC236}">
                <a16:creationId xmlns:a16="http://schemas.microsoft.com/office/drawing/2014/main" id="{412EC7E4-21DE-419A-868E-B44C69E31442}"/>
              </a:ext>
            </a:extLst>
          </p:cNvPr>
          <p:cNvSpPr/>
          <p:nvPr/>
        </p:nvSpPr>
        <p:spPr>
          <a:xfrm>
            <a:off x="0" y="4637297"/>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5" name="Rechteck 54">
            <a:extLst>
              <a:ext uri="{FF2B5EF4-FFF2-40B4-BE49-F238E27FC236}">
                <a16:creationId xmlns:a16="http://schemas.microsoft.com/office/drawing/2014/main" id="{A6FFA5E3-FCEC-4EAD-95C8-5581500D95A2}"/>
              </a:ext>
            </a:extLst>
          </p:cNvPr>
          <p:cNvSpPr/>
          <p:nvPr/>
        </p:nvSpPr>
        <p:spPr>
          <a:xfrm>
            <a:off x="2057517"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7" name="Rechteck 56">
            <a:extLst>
              <a:ext uri="{FF2B5EF4-FFF2-40B4-BE49-F238E27FC236}">
                <a16:creationId xmlns:a16="http://schemas.microsoft.com/office/drawing/2014/main" id="{4630DAFE-51E7-4184-B120-436F55EC9652}"/>
              </a:ext>
            </a:extLst>
          </p:cNvPr>
          <p:cNvSpPr/>
          <p:nvPr/>
        </p:nvSpPr>
        <p:spPr>
          <a:xfrm>
            <a:off x="4090700"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9" name="Rechteck 58">
            <a:extLst>
              <a:ext uri="{FF2B5EF4-FFF2-40B4-BE49-F238E27FC236}">
                <a16:creationId xmlns:a16="http://schemas.microsoft.com/office/drawing/2014/main" id="{1ED8FFC1-6AB9-4342-9204-905C77152DF3}"/>
              </a:ext>
            </a:extLst>
          </p:cNvPr>
          <p:cNvSpPr/>
          <p:nvPr/>
        </p:nvSpPr>
        <p:spPr>
          <a:xfrm>
            <a:off x="6129362" y="4637297"/>
            <a:ext cx="1980852"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1" name="Rechteck 60">
            <a:extLst>
              <a:ext uri="{FF2B5EF4-FFF2-40B4-BE49-F238E27FC236}">
                <a16:creationId xmlns:a16="http://schemas.microsoft.com/office/drawing/2014/main" id="{7E9A1039-86CF-40CA-8113-049BA7FE59F6}"/>
              </a:ext>
            </a:extLst>
          </p:cNvPr>
          <p:cNvSpPr/>
          <p:nvPr/>
        </p:nvSpPr>
        <p:spPr>
          <a:xfrm>
            <a:off x="8201273"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3" name="Rechteck 62">
            <a:extLst>
              <a:ext uri="{FF2B5EF4-FFF2-40B4-BE49-F238E27FC236}">
                <a16:creationId xmlns:a16="http://schemas.microsoft.com/office/drawing/2014/main" id="{0BF33194-2D07-4F80-BE61-B77D6AA8A343}"/>
              </a:ext>
            </a:extLst>
          </p:cNvPr>
          <p:cNvSpPr/>
          <p:nvPr/>
        </p:nvSpPr>
        <p:spPr>
          <a:xfrm>
            <a:off x="10230000"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0" name="Rechteck 69">
            <a:extLst>
              <a:ext uri="{FF2B5EF4-FFF2-40B4-BE49-F238E27FC236}">
                <a16:creationId xmlns:a16="http://schemas.microsoft.com/office/drawing/2014/main" id="{498CE4F6-B7EF-4BEC-8172-8FD521DC9EE3}"/>
              </a:ext>
            </a:extLst>
          </p:cNvPr>
          <p:cNvSpPr/>
          <p:nvPr/>
        </p:nvSpPr>
        <p:spPr>
          <a:xfrm>
            <a:off x="8120153"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6" name="Rechteck 75">
            <a:extLst>
              <a:ext uri="{FF2B5EF4-FFF2-40B4-BE49-F238E27FC236}">
                <a16:creationId xmlns:a16="http://schemas.microsoft.com/office/drawing/2014/main" id="{C90685DA-FD9B-444F-BC85-DD585A985D1E}"/>
              </a:ext>
            </a:extLst>
          </p:cNvPr>
          <p:cNvSpPr/>
          <p:nvPr/>
        </p:nvSpPr>
        <p:spPr>
          <a:xfrm rot="5400000">
            <a:off x="6049782" y="-3810889"/>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Rechteck 77">
            <a:extLst>
              <a:ext uri="{FF2B5EF4-FFF2-40B4-BE49-F238E27FC236}">
                <a16:creationId xmlns:a16="http://schemas.microsoft.com/office/drawing/2014/main" id="{F5B38D06-D7AB-42CF-86AF-E899EBE68C07}"/>
              </a:ext>
            </a:extLst>
          </p:cNvPr>
          <p:cNvSpPr/>
          <p:nvPr/>
        </p:nvSpPr>
        <p:spPr>
          <a:xfrm rot="5400000">
            <a:off x="6052523" y="-2642412"/>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0" name="Rechteck 79">
            <a:extLst>
              <a:ext uri="{FF2B5EF4-FFF2-40B4-BE49-F238E27FC236}">
                <a16:creationId xmlns:a16="http://schemas.microsoft.com/office/drawing/2014/main" id="{175B0237-BB43-41A7-9CAF-20CA4DCDA421}"/>
              </a:ext>
            </a:extLst>
          </p:cNvPr>
          <p:cNvSpPr/>
          <p:nvPr/>
        </p:nvSpPr>
        <p:spPr>
          <a:xfrm rot="5400000">
            <a:off x="6052525" y="-1483060"/>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4" name="Rechteck 93">
            <a:extLst>
              <a:ext uri="{FF2B5EF4-FFF2-40B4-BE49-F238E27FC236}">
                <a16:creationId xmlns:a16="http://schemas.microsoft.com/office/drawing/2014/main" id="{B08652F0-74B0-4D26-BB63-3CEFD2CBA2C5}"/>
              </a:ext>
            </a:extLst>
          </p:cNvPr>
          <p:cNvSpPr/>
          <p:nvPr/>
        </p:nvSpPr>
        <p:spPr>
          <a:xfrm>
            <a:off x="4454" y="5762299"/>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6" name="Rechteck 95">
            <a:extLst>
              <a:ext uri="{FF2B5EF4-FFF2-40B4-BE49-F238E27FC236}">
                <a16:creationId xmlns:a16="http://schemas.microsoft.com/office/drawing/2014/main" id="{1627A74C-B4C0-42E4-AF0A-B89622643317}"/>
              </a:ext>
            </a:extLst>
          </p:cNvPr>
          <p:cNvSpPr/>
          <p:nvPr/>
        </p:nvSpPr>
        <p:spPr>
          <a:xfrm>
            <a:off x="2061971"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8" name="Rechteck 97">
            <a:extLst>
              <a:ext uri="{FF2B5EF4-FFF2-40B4-BE49-F238E27FC236}">
                <a16:creationId xmlns:a16="http://schemas.microsoft.com/office/drawing/2014/main" id="{50F1BA54-B197-4067-92D2-B79530ECA32A}"/>
              </a:ext>
            </a:extLst>
          </p:cNvPr>
          <p:cNvSpPr/>
          <p:nvPr/>
        </p:nvSpPr>
        <p:spPr>
          <a:xfrm>
            <a:off x="4095154"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0" name="Rechteck 99">
            <a:extLst>
              <a:ext uri="{FF2B5EF4-FFF2-40B4-BE49-F238E27FC236}">
                <a16:creationId xmlns:a16="http://schemas.microsoft.com/office/drawing/2014/main" id="{98A68A5C-1815-47E1-91E0-65B0C93322E1}"/>
              </a:ext>
            </a:extLst>
          </p:cNvPr>
          <p:cNvSpPr/>
          <p:nvPr/>
        </p:nvSpPr>
        <p:spPr>
          <a:xfrm>
            <a:off x="6133816" y="5762299"/>
            <a:ext cx="1980852"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2" name="Rechteck 101">
            <a:extLst>
              <a:ext uri="{FF2B5EF4-FFF2-40B4-BE49-F238E27FC236}">
                <a16:creationId xmlns:a16="http://schemas.microsoft.com/office/drawing/2014/main" id="{FDF5DFD1-7622-4DC6-A533-165AF0ACBC98}"/>
              </a:ext>
            </a:extLst>
          </p:cNvPr>
          <p:cNvSpPr/>
          <p:nvPr/>
        </p:nvSpPr>
        <p:spPr>
          <a:xfrm>
            <a:off x="8195788"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4" name="Rechteck 103">
            <a:extLst>
              <a:ext uri="{FF2B5EF4-FFF2-40B4-BE49-F238E27FC236}">
                <a16:creationId xmlns:a16="http://schemas.microsoft.com/office/drawing/2014/main" id="{51C15B57-DD4E-494F-8F61-2E8E01F6C897}"/>
              </a:ext>
            </a:extLst>
          </p:cNvPr>
          <p:cNvSpPr/>
          <p:nvPr/>
        </p:nvSpPr>
        <p:spPr>
          <a:xfrm>
            <a:off x="10234454"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6" name="Rechteck 105">
            <a:extLst>
              <a:ext uri="{FF2B5EF4-FFF2-40B4-BE49-F238E27FC236}">
                <a16:creationId xmlns:a16="http://schemas.microsoft.com/office/drawing/2014/main" id="{F2F1D7FE-D163-487E-8AF3-DED0C90229F7}"/>
              </a:ext>
            </a:extLst>
          </p:cNvPr>
          <p:cNvSpPr/>
          <p:nvPr/>
        </p:nvSpPr>
        <p:spPr>
          <a:xfrm rot="5400000">
            <a:off x="6056979" y="-358058"/>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7" name="Textfeld 106">
            <a:extLst>
              <a:ext uri="{FF2B5EF4-FFF2-40B4-BE49-F238E27FC236}">
                <a16:creationId xmlns:a16="http://schemas.microsoft.com/office/drawing/2014/main" id="{AEB1930D-FC3C-495A-9C5C-2B582A2C7F89}"/>
              </a:ext>
            </a:extLst>
          </p:cNvPr>
          <p:cNvSpPr txBox="1"/>
          <p:nvPr/>
        </p:nvSpPr>
        <p:spPr>
          <a:xfrm>
            <a:off x="47876" y="132164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09" name="Textfeld 108">
            <a:extLst>
              <a:ext uri="{FF2B5EF4-FFF2-40B4-BE49-F238E27FC236}">
                <a16:creationId xmlns:a16="http://schemas.microsoft.com/office/drawing/2014/main" id="{042918FF-6B72-4084-86A1-D0201CD077D2}"/>
              </a:ext>
            </a:extLst>
          </p:cNvPr>
          <p:cNvSpPr txBox="1"/>
          <p:nvPr/>
        </p:nvSpPr>
        <p:spPr>
          <a:xfrm>
            <a:off x="2061280" y="131521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$ 200</a:t>
            </a:r>
          </a:p>
        </p:txBody>
      </p:sp>
      <p:sp>
        <p:nvSpPr>
          <p:cNvPr id="111" name="Textfeld 110">
            <a:extLst>
              <a:ext uri="{FF2B5EF4-FFF2-40B4-BE49-F238E27FC236}">
                <a16:creationId xmlns:a16="http://schemas.microsoft.com/office/drawing/2014/main" id="{D11630EF-4868-4E95-BAF4-7DCAEB8791B3}"/>
              </a:ext>
            </a:extLst>
          </p:cNvPr>
          <p:cNvSpPr txBox="1"/>
          <p:nvPr/>
        </p:nvSpPr>
        <p:spPr>
          <a:xfrm>
            <a:off x="4111147" y="133027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3" name="Textfeld 112">
            <a:extLst>
              <a:ext uri="{FF2B5EF4-FFF2-40B4-BE49-F238E27FC236}">
                <a16:creationId xmlns:a16="http://schemas.microsoft.com/office/drawing/2014/main" id="{ADB2940A-B22E-476C-9B08-903DCA48CD05}"/>
              </a:ext>
            </a:extLst>
          </p:cNvPr>
          <p:cNvSpPr txBox="1"/>
          <p:nvPr/>
        </p:nvSpPr>
        <p:spPr>
          <a:xfrm>
            <a:off x="6119651" y="131521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5" name="Textfeld 114">
            <a:extLst>
              <a:ext uri="{FF2B5EF4-FFF2-40B4-BE49-F238E27FC236}">
                <a16:creationId xmlns:a16="http://schemas.microsoft.com/office/drawing/2014/main" id="{EB77F131-46D5-46A1-A353-3D105DF7636E}"/>
              </a:ext>
            </a:extLst>
          </p:cNvPr>
          <p:cNvSpPr txBox="1"/>
          <p:nvPr/>
        </p:nvSpPr>
        <p:spPr>
          <a:xfrm>
            <a:off x="8159453" y="1326205"/>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7" name="Textfeld 116">
            <a:extLst>
              <a:ext uri="{FF2B5EF4-FFF2-40B4-BE49-F238E27FC236}">
                <a16:creationId xmlns:a16="http://schemas.microsoft.com/office/drawing/2014/main" id="{70DF3C22-092A-4FE1-95A6-B4FC3415A023}"/>
              </a:ext>
            </a:extLst>
          </p:cNvPr>
          <p:cNvSpPr txBox="1"/>
          <p:nvPr/>
        </p:nvSpPr>
        <p:spPr>
          <a:xfrm>
            <a:off x="10242010" y="135868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9" name="Textfeld 118">
            <a:extLst>
              <a:ext uri="{FF2B5EF4-FFF2-40B4-BE49-F238E27FC236}">
                <a16:creationId xmlns:a16="http://schemas.microsoft.com/office/drawing/2014/main" id="{7A709F50-BF9D-480E-8821-4D7F06FCCE89}"/>
              </a:ext>
            </a:extLst>
          </p:cNvPr>
          <p:cNvSpPr txBox="1"/>
          <p:nvPr/>
        </p:nvSpPr>
        <p:spPr>
          <a:xfrm>
            <a:off x="34628" y="248780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1" name="Textfeld 120">
            <a:extLst>
              <a:ext uri="{FF2B5EF4-FFF2-40B4-BE49-F238E27FC236}">
                <a16:creationId xmlns:a16="http://schemas.microsoft.com/office/drawing/2014/main" id="{E936077F-41FD-4406-B184-24C29E77078A}"/>
              </a:ext>
            </a:extLst>
          </p:cNvPr>
          <p:cNvSpPr txBox="1"/>
          <p:nvPr/>
        </p:nvSpPr>
        <p:spPr>
          <a:xfrm>
            <a:off x="2048032" y="2481376"/>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$ 400</a:t>
            </a:r>
          </a:p>
        </p:txBody>
      </p:sp>
      <p:sp>
        <p:nvSpPr>
          <p:cNvPr id="123" name="Textfeld 122">
            <a:extLst>
              <a:ext uri="{FF2B5EF4-FFF2-40B4-BE49-F238E27FC236}">
                <a16:creationId xmlns:a16="http://schemas.microsoft.com/office/drawing/2014/main" id="{B45215BE-EB1D-472C-B964-CE0986622E14}"/>
              </a:ext>
            </a:extLst>
          </p:cNvPr>
          <p:cNvSpPr txBox="1"/>
          <p:nvPr/>
        </p:nvSpPr>
        <p:spPr>
          <a:xfrm>
            <a:off x="4097899" y="249643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5" name="Textfeld 124">
            <a:extLst>
              <a:ext uri="{FF2B5EF4-FFF2-40B4-BE49-F238E27FC236}">
                <a16:creationId xmlns:a16="http://schemas.microsoft.com/office/drawing/2014/main" id="{51AC3C94-CD52-419C-A2B3-E43175C03CD1}"/>
              </a:ext>
            </a:extLst>
          </p:cNvPr>
          <p:cNvSpPr txBox="1"/>
          <p:nvPr/>
        </p:nvSpPr>
        <p:spPr>
          <a:xfrm>
            <a:off x="6106403" y="2481376"/>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7" name="Textfeld 126">
            <a:extLst>
              <a:ext uri="{FF2B5EF4-FFF2-40B4-BE49-F238E27FC236}">
                <a16:creationId xmlns:a16="http://schemas.microsoft.com/office/drawing/2014/main" id="{76891F4F-333B-4300-A14F-606B447525FF}"/>
              </a:ext>
            </a:extLst>
          </p:cNvPr>
          <p:cNvSpPr txBox="1"/>
          <p:nvPr/>
        </p:nvSpPr>
        <p:spPr>
          <a:xfrm>
            <a:off x="8146205" y="249236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9" name="Textfeld 128">
            <a:extLst>
              <a:ext uri="{FF2B5EF4-FFF2-40B4-BE49-F238E27FC236}">
                <a16:creationId xmlns:a16="http://schemas.microsoft.com/office/drawing/2014/main" id="{8F1A149D-13B0-42AA-8169-5A664D4FE520}"/>
              </a:ext>
            </a:extLst>
          </p:cNvPr>
          <p:cNvSpPr txBox="1"/>
          <p:nvPr/>
        </p:nvSpPr>
        <p:spPr>
          <a:xfrm>
            <a:off x="10228762" y="252485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31" name="Textfeld 130">
            <a:extLst>
              <a:ext uri="{FF2B5EF4-FFF2-40B4-BE49-F238E27FC236}">
                <a16:creationId xmlns:a16="http://schemas.microsoft.com/office/drawing/2014/main" id="{DA4858F7-A9A9-426B-AD2A-C67576C82253}"/>
              </a:ext>
            </a:extLst>
          </p:cNvPr>
          <p:cNvSpPr txBox="1"/>
          <p:nvPr/>
        </p:nvSpPr>
        <p:spPr>
          <a:xfrm>
            <a:off x="18514" y="363890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3" name="Textfeld 132">
            <a:extLst>
              <a:ext uri="{FF2B5EF4-FFF2-40B4-BE49-F238E27FC236}">
                <a16:creationId xmlns:a16="http://schemas.microsoft.com/office/drawing/2014/main" id="{3737AA29-435F-4816-8BD0-D5358527D5BD}"/>
              </a:ext>
            </a:extLst>
          </p:cNvPr>
          <p:cNvSpPr txBox="1"/>
          <p:nvPr/>
        </p:nvSpPr>
        <p:spPr>
          <a:xfrm>
            <a:off x="2031918" y="363247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5" name="Textfeld 134">
            <a:extLst>
              <a:ext uri="{FF2B5EF4-FFF2-40B4-BE49-F238E27FC236}">
                <a16:creationId xmlns:a16="http://schemas.microsoft.com/office/drawing/2014/main" id="{2B6FA09D-5CFF-4D35-BBCF-F093E1AB7C80}"/>
              </a:ext>
            </a:extLst>
          </p:cNvPr>
          <p:cNvSpPr txBox="1"/>
          <p:nvPr/>
        </p:nvSpPr>
        <p:spPr>
          <a:xfrm>
            <a:off x="4081785" y="364753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7" name="Textfeld 136">
            <a:extLst>
              <a:ext uri="{FF2B5EF4-FFF2-40B4-BE49-F238E27FC236}">
                <a16:creationId xmlns:a16="http://schemas.microsoft.com/office/drawing/2014/main" id="{6AB340C7-AD23-41EC-A385-7034BB08F180}"/>
              </a:ext>
            </a:extLst>
          </p:cNvPr>
          <p:cNvSpPr txBox="1"/>
          <p:nvPr/>
        </p:nvSpPr>
        <p:spPr>
          <a:xfrm>
            <a:off x="6090289" y="363247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9" name="Textfeld 138">
            <a:extLst>
              <a:ext uri="{FF2B5EF4-FFF2-40B4-BE49-F238E27FC236}">
                <a16:creationId xmlns:a16="http://schemas.microsoft.com/office/drawing/2014/main" id="{85A1CFC5-5604-445D-B56C-CEA64C6F9A51}"/>
              </a:ext>
            </a:extLst>
          </p:cNvPr>
          <p:cNvSpPr txBox="1"/>
          <p:nvPr/>
        </p:nvSpPr>
        <p:spPr>
          <a:xfrm>
            <a:off x="8130091" y="3643470"/>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41" name="Textfeld 140">
            <a:extLst>
              <a:ext uri="{FF2B5EF4-FFF2-40B4-BE49-F238E27FC236}">
                <a16:creationId xmlns:a16="http://schemas.microsoft.com/office/drawing/2014/main" id="{93AEE4D0-52EA-4B37-90CD-6ACFAF729E1D}"/>
              </a:ext>
            </a:extLst>
          </p:cNvPr>
          <p:cNvSpPr txBox="1"/>
          <p:nvPr/>
        </p:nvSpPr>
        <p:spPr>
          <a:xfrm>
            <a:off x="10212648" y="367595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43" name="Textfeld 142">
            <a:extLst>
              <a:ext uri="{FF2B5EF4-FFF2-40B4-BE49-F238E27FC236}">
                <a16:creationId xmlns:a16="http://schemas.microsoft.com/office/drawing/2014/main" id="{A0CF7166-783C-45BA-ADBF-E830285BA7E2}"/>
              </a:ext>
            </a:extLst>
          </p:cNvPr>
          <p:cNvSpPr txBox="1"/>
          <p:nvPr/>
        </p:nvSpPr>
        <p:spPr>
          <a:xfrm>
            <a:off x="5266" y="480507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5" name="Textfeld 144">
            <a:extLst>
              <a:ext uri="{FF2B5EF4-FFF2-40B4-BE49-F238E27FC236}">
                <a16:creationId xmlns:a16="http://schemas.microsoft.com/office/drawing/2014/main" id="{F4D1B66B-0956-4F22-9B65-17DC4B8E9BC1}"/>
              </a:ext>
            </a:extLst>
          </p:cNvPr>
          <p:cNvSpPr txBox="1"/>
          <p:nvPr/>
        </p:nvSpPr>
        <p:spPr>
          <a:xfrm>
            <a:off x="2018670" y="4798641"/>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7" name="Textfeld 146">
            <a:extLst>
              <a:ext uri="{FF2B5EF4-FFF2-40B4-BE49-F238E27FC236}">
                <a16:creationId xmlns:a16="http://schemas.microsoft.com/office/drawing/2014/main" id="{A92F22BA-FAE2-4059-A394-435B48FB3BF6}"/>
              </a:ext>
            </a:extLst>
          </p:cNvPr>
          <p:cNvSpPr txBox="1"/>
          <p:nvPr/>
        </p:nvSpPr>
        <p:spPr>
          <a:xfrm>
            <a:off x="4068537" y="481370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9" name="Textfeld 148">
            <a:extLst>
              <a:ext uri="{FF2B5EF4-FFF2-40B4-BE49-F238E27FC236}">
                <a16:creationId xmlns:a16="http://schemas.microsoft.com/office/drawing/2014/main" id="{FA111016-6C6A-416D-9064-7893EB56630D}"/>
              </a:ext>
            </a:extLst>
          </p:cNvPr>
          <p:cNvSpPr txBox="1"/>
          <p:nvPr/>
        </p:nvSpPr>
        <p:spPr>
          <a:xfrm>
            <a:off x="6077041" y="4798641"/>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1" name="Textfeld 150">
            <a:extLst>
              <a:ext uri="{FF2B5EF4-FFF2-40B4-BE49-F238E27FC236}">
                <a16:creationId xmlns:a16="http://schemas.microsoft.com/office/drawing/2014/main" id="{539C797C-72B5-471E-8458-B6FB5C706530}"/>
              </a:ext>
            </a:extLst>
          </p:cNvPr>
          <p:cNvSpPr txBox="1"/>
          <p:nvPr/>
        </p:nvSpPr>
        <p:spPr>
          <a:xfrm>
            <a:off x="8116843" y="480963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3" name="Textfeld 152">
            <a:extLst>
              <a:ext uri="{FF2B5EF4-FFF2-40B4-BE49-F238E27FC236}">
                <a16:creationId xmlns:a16="http://schemas.microsoft.com/office/drawing/2014/main" id="{2C3FDA24-4273-4AEE-931A-93FFA7DEE3E7}"/>
              </a:ext>
            </a:extLst>
          </p:cNvPr>
          <p:cNvSpPr txBox="1"/>
          <p:nvPr/>
        </p:nvSpPr>
        <p:spPr>
          <a:xfrm>
            <a:off x="10199400" y="484211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5" name="Textfeld 154">
            <a:extLst>
              <a:ext uri="{FF2B5EF4-FFF2-40B4-BE49-F238E27FC236}">
                <a16:creationId xmlns:a16="http://schemas.microsoft.com/office/drawing/2014/main" id="{219B8F38-E057-4304-B23A-7CFD81C977D1}"/>
              </a:ext>
            </a:extLst>
          </p:cNvPr>
          <p:cNvSpPr txBox="1"/>
          <p:nvPr/>
        </p:nvSpPr>
        <p:spPr>
          <a:xfrm>
            <a:off x="-60711" y="592631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67" name="Textfeld 166">
            <a:extLst>
              <a:ext uri="{FF2B5EF4-FFF2-40B4-BE49-F238E27FC236}">
                <a16:creationId xmlns:a16="http://schemas.microsoft.com/office/drawing/2014/main" id="{D9731BDD-A974-4157-B973-52756D63B9BE}"/>
              </a:ext>
            </a:extLst>
          </p:cNvPr>
          <p:cNvSpPr txBox="1"/>
          <p:nvPr/>
        </p:nvSpPr>
        <p:spPr>
          <a:xfrm>
            <a:off x="1957960" y="593776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69" name="Textfeld 168">
            <a:extLst>
              <a:ext uri="{FF2B5EF4-FFF2-40B4-BE49-F238E27FC236}">
                <a16:creationId xmlns:a16="http://schemas.microsoft.com/office/drawing/2014/main" id="{61160B15-C810-4FD4-AB16-A4D7BC68508C}"/>
              </a:ext>
            </a:extLst>
          </p:cNvPr>
          <p:cNvSpPr txBox="1"/>
          <p:nvPr/>
        </p:nvSpPr>
        <p:spPr>
          <a:xfrm>
            <a:off x="4010618" y="594921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1" name="Textfeld 170">
            <a:extLst>
              <a:ext uri="{FF2B5EF4-FFF2-40B4-BE49-F238E27FC236}">
                <a16:creationId xmlns:a16="http://schemas.microsoft.com/office/drawing/2014/main" id="{A8DEE7B8-48E9-43CD-9A89-500BAB553D45}"/>
              </a:ext>
            </a:extLst>
          </p:cNvPr>
          <p:cNvSpPr txBox="1"/>
          <p:nvPr/>
        </p:nvSpPr>
        <p:spPr>
          <a:xfrm>
            <a:off x="6071941" y="594689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3" name="Textfeld 172">
            <a:extLst>
              <a:ext uri="{FF2B5EF4-FFF2-40B4-BE49-F238E27FC236}">
                <a16:creationId xmlns:a16="http://schemas.microsoft.com/office/drawing/2014/main" id="{B936E7EF-ED1A-43A7-8193-EAB11539D68E}"/>
              </a:ext>
            </a:extLst>
          </p:cNvPr>
          <p:cNvSpPr txBox="1"/>
          <p:nvPr/>
        </p:nvSpPr>
        <p:spPr>
          <a:xfrm>
            <a:off x="8090612" y="595834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5" name="Textfeld 174">
            <a:extLst>
              <a:ext uri="{FF2B5EF4-FFF2-40B4-BE49-F238E27FC236}">
                <a16:creationId xmlns:a16="http://schemas.microsoft.com/office/drawing/2014/main" id="{94105F29-B857-442B-805A-D56983A0B796}"/>
              </a:ext>
            </a:extLst>
          </p:cNvPr>
          <p:cNvSpPr txBox="1"/>
          <p:nvPr/>
        </p:nvSpPr>
        <p:spPr>
          <a:xfrm>
            <a:off x="10143270" y="596979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pic>
        <p:nvPicPr>
          <p:cNvPr id="179" name="Grafik 178" descr="Ein Bild, das Zug enthält.&#10;&#10;Automatisch generierte Beschreibung">
            <a:extLst>
              <a:ext uri="{FF2B5EF4-FFF2-40B4-BE49-F238E27FC236}">
                <a16:creationId xmlns:a16="http://schemas.microsoft.com/office/drawing/2014/main" id="{DA095BA9-3067-4C94-9B0C-0996A3F4BD2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44258" y="-10726"/>
            <a:ext cx="1977481" cy="1112127"/>
          </a:xfrm>
          <a:prstGeom prst="rect">
            <a:avLst/>
          </a:prstGeom>
        </p:spPr>
      </p:pic>
      <p:pic>
        <p:nvPicPr>
          <p:cNvPr id="185" name="Grafik 184" descr="Ein Bild, das Zug enthält.&#10;&#10;Automatisch generierte Beschreibung">
            <a:extLst>
              <a:ext uri="{FF2B5EF4-FFF2-40B4-BE49-F238E27FC236}">
                <a16:creationId xmlns:a16="http://schemas.microsoft.com/office/drawing/2014/main" id="{C7E975A6-5CF2-4E70-A91E-8B1C59494D2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96560" y="-9545"/>
            <a:ext cx="1977481" cy="1112127"/>
          </a:xfrm>
          <a:prstGeom prst="rect">
            <a:avLst/>
          </a:prstGeom>
        </p:spPr>
      </p:pic>
      <p:pic>
        <p:nvPicPr>
          <p:cNvPr id="187" name="Grafik 186" descr="Ein Bild, das Zug enthält.&#10;&#10;Automatisch generierte Beschreibung">
            <a:extLst>
              <a:ext uri="{FF2B5EF4-FFF2-40B4-BE49-F238E27FC236}">
                <a16:creationId xmlns:a16="http://schemas.microsoft.com/office/drawing/2014/main" id="{0502FD84-BD9E-4E39-9486-E4951976CD4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13909" y="5755"/>
            <a:ext cx="2007823" cy="1129191"/>
          </a:xfrm>
          <a:prstGeom prst="rect">
            <a:avLst/>
          </a:prstGeom>
        </p:spPr>
      </p:pic>
      <p:pic>
        <p:nvPicPr>
          <p:cNvPr id="189" name="Grafik 188" descr="Ein Bild, das Zug enthält.&#10;&#10;Automatisch generierte Beschreibung">
            <a:extLst>
              <a:ext uri="{FF2B5EF4-FFF2-40B4-BE49-F238E27FC236}">
                <a16:creationId xmlns:a16="http://schemas.microsoft.com/office/drawing/2014/main" id="{DB34962F-10EA-426A-9B86-04CE23AC9F1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00960" y="-10727"/>
            <a:ext cx="1977481" cy="1112127"/>
          </a:xfrm>
          <a:prstGeom prst="rect">
            <a:avLst/>
          </a:prstGeom>
        </p:spPr>
      </p:pic>
      <p:pic>
        <p:nvPicPr>
          <p:cNvPr id="191" name="Grafik 190" descr="Ein Bild, das Zug enthält.&#10;&#10;Automatisch generierte Beschreibung">
            <a:extLst>
              <a:ext uri="{FF2B5EF4-FFF2-40B4-BE49-F238E27FC236}">
                <a16:creationId xmlns:a16="http://schemas.microsoft.com/office/drawing/2014/main" id="{71F03C8A-9D6C-4863-B223-B45054839E5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233483" y="-5206"/>
            <a:ext cx="1955775" cy="1099920"/>
          </a:xfrm>
          <a:prstGeom prst="rect">
            <a:avLst/>
          </a:prstGeom>
        </p:spPr>
      </p:pic>
      <mc:AlternateContent xmlns:mc="http://schemas.openxmlformats.org/markup-compatibility/2006">
        <mc:Choice xmlns="" xmlns:pslz="http://schemas.microsoft.com/office/powerpoint/2016/slidezoom" Requires="pslz">
          <p:graphicFrame>
            <p:nvGraphicFramePr>
              <p:cNvPr id="8" name="Folienzoom 7">
                <a:extLst>
                  <a:ext uri="{FF2B5EF4-FFF2-40B4-BE49-F238E27FC236}">
                    <a16:creationId xmlns:a16="http://schemas.microsoft.com/office/drawing/2014/main" id="{11B3469C-8DEE-4177-8E4D-3A60AAD836AB}"/>
                  </a:ext>
                </a:extLst>
              </p:cNvPr>
              <p:cNvGraphicFramePr>
                <a:graphicFrameLocks noChangeAspect="1"/>
              </p:cNvGraphicFramePr>
              <p:nvPr>
                <p:extLst>
                  <p:ext uri="{D42A27DB-BD31-4B8C-83A1-F6EECF244321}">
                    <p14:modId xmlns:p14="http://schemas.microsoft.com/office/powerpoint/2010/main" val="2097953949"/>
                  </p:ext>
                </p:extLst>
              </p:nvPr>
            </p:nvGraphicFramePr>
            <p:xfrm>
              <a:off x="-9039" y="-1478"/>
              <a:ext cx="2020308" cy="1136424"/>
            </p:xfrm>
            <a:graphic>
              <a:graphicData uri="http://schemas.microsoft.com/office/powerpoint/2016/slidezoom">
                <pslz:sldZm>
                  <pslz:sldZmObj sldId="335" cId="3510115186">
                    <pslz:zmPr id="{7F4EBF7B-EA3F-4120-9557-BEAB04119442}" returnToParent="0" transitionDur="1000">
                      <p166:blipFill xmlns:p166="http://schemas.microsoft.com/office/powerpoint/2016/6/main">
                        <a:blip r:embed="rId9"/>
                        <a:stretch>
                          <a:fillRect/>
                        </a:stretch>
                      </p166:blipFill>
                      <p166:spPr xmlns:p166="http://schemas.microsoft.com/office/powerpoint/2016/6/main">
                        <a:xfrm>
                          <a:off x="0" y="0"/>
                          <a:ext cx="2020308" cy="1136424"/>
                        </a:xfrm>
                        <a:prstGeom prst="rect">
                          <a:avLst/>
                        </a:prstGeom>
                        <a:ln w="3175">
                          <a:solidFill>
                            <a:prstClr val="ltGray"/>
                          </a:solidFill>
                        </a:ln>
                      </p166:spPr>
                    </pslz:zmPr>
                  </pslz:sldZmObj>
                </pslz:sldZm>
              </a:graphicData>
            </a:graphic>
          </p:graphicFrame>
        </mc:Choice>
        <mc:Fallback>
          <p:pic>
            <p:nvPicPr>
              <p:cNvPr id="8" name="Folienzoom 7">
                <a:hlinkClick r:id="rId10" action="ppaction://hlinksldjump"/>
                <a:extLst>
                  <a:ext uri="{FF2B5EF4-FFF2-40B4-BE49-F238E27FC236}">
                    <a16:creationId xmlns:a16="http://schemas.microsoft.com/office/drawing/2014/main" id="{11B3469C-8DEE-4177-8E4D-3A60AAD836AB}"/>
                  </a:ext>
                </a:extLst>
              </p:cNvPr>
              <p:cNvPicPr>
                <a:picLocks noGrp="1" noRot="1" noChangeAspect="1" noMove="1" noResize="1" noEditPoints="1" noAdjustHandles="1" noChangeArrowheads="1" noChangeShapeType="1"/>
              </p:cNvPicPr>
              <p:nvPr/>
            </p:nvPicPr>
            <p:blipFill>
              <a:blip r:embed="rId11"/>
              <a:stretch>
                <a:fillRect/>
              </a:stretch>
            </p:blipFill>
            <p:spPr>
              <a:xfrm>
                <a:off x="-9039" y="-1478"/>
                <a:ext cx="2020308" cy="1136424"/>
              </a:xfrm>
              <a:prstGeom prst="rect">
                <a:avLst/>
              </a:prstGeom>
              <a:ln w="3175">
                <a:solidFill>
                  <a:prstClr val="ltGray"/>
                </a:solidFill>
              </a:ln>
            </p:spPr>
          </p:pic>
        </mc:Fallback>
      </mc:AlternateContent>
      <p:sp>
        <p:nvSpPr>
          <p:cNvPr id="66" name="Rechteck 65">
            <a:extLst>
              <a:ext uri="{FF2B5EF4-FFF2-40B4-BE49-F238E27FC236}">
                <a16:creationId xmlns:a16="http://schemas.microsoft.com/office/drawing/2014/main" id="{076393F6-2F53-41F9-8996-01A261381EE2}"/>
              </a:ext>
            </a:extLst>
          </p:cNvPr>
          <p:cNvSpPr/>
          <p:nvPr/>
        </p:nvSpPr>
        <p:spPr>
          <a:xfrm>
            <a:off x="1979135"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4" name="Rechteck 73">
            <a:extLst>
              <a:ext uri="{FF2B5EF4-FFF2-40B4-BE49-F238E27FC236}">
                <a16:creationId xmlns:a16="http://schemas.microsoft.com/office/drawing/2014/main" id="{673DF7FE-48C2-4560-B4EB-537024F7EC65}"/>
              </a:ext>
            </a:extLst>
          </p:cNvPr>
          <p:cNvSpPr/>
          <p:nvPr/>
        </p:nvSpPr>
        <p:spPr>
          <a:xfrm rot="5400000">
            <a:off x="6047958" y="-4965243"/>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8" name="Rechteck 67">
            <a:extLst>
              <a:ext uri="{FF2B5EF4-FFF2-40B4-BE49-F238E27FC236}">
                <a16:creationId xmlns:a16="http://schemas.microsoft.com/office/drawing/2014/main" id="{26B2C32D-805C-435B-A979-ECA325E1C820}"/>
              </a:ext>
            </a:extLst>
          </p:cNvPr>
          <p:cNvSpPr/>
          <p:nvPr/>
        </p:nvSpPr>
        <p:spPr>
          <a:xfrm>
            <a:off x="6062637"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4" name="Rechteck 63">
            <a:extLst>
              <a:ext uri="{FF2B5EF4-FFF2-40B4-BE49-F238E27FC236}">
                <a16:creationId xmlns:a16="http://schemas.microsoft.com/office/drawing/2014/main" id="{276FD466-02AF-4FCA-903C-F6218CD38696}"/>
              </a:ext>
            </a:extLst>
          </p:cNvPr>
          <p:cNvSpPr/>
          <p:nvPr/>
        </p:nvSpPr>
        <p:spPr>
          <a:xfrm>
            <a:off x="401506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2" name="Rechteck 71">
            <a:extLst>
              <a:ext uri="{FF2B5EF4-FFF2-40B4-BE49-F238E27FC236}">
                <a16:creationId xmlns:a16="http://schemas.microsoft.com/office/drawing/2014/main" id="{86EE262F-EFDB-4E99-A46E-D3EA4EA783E9}"/>
              </a:ext>
            </a:extLst>
          </p:cNvPr>
          <p:cNvSpPr/>
          <p:nvPr/>
        </p:nvSpPr>
        <p:spPr>
          <a:xfrm>
            <a:off x="1016089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Rechteck 65">
            <a:extLst>
              <a:ext uri="{FF2B5EF4-FFF2-40B4-BE49-F238E27FC236}">
                <a16:creationId xmlns:a16="http://schemas.microsoft.com/office/drawing/2014/main" id="{5690AA1E-5601-46CB-AE0A-C36C25E9C139}"/>
              </a:ext>
            </a:extLst>
          </p:cNvPr>
          <p:cNvSpPr/>
          <p:nvPr/>
        </p:nvSpPr>
        <p:spPr>
          <a:xfrm>
            <a:off x="-14634" y="7839"/>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65">
            <a:extLst>
              <a:ext uri="{FF2B5EF4-FFF2-40B4-BE49-F238E27FC236}">
                <a16:creationId xmlns:a16="http://schemas.microsoft.com/office/drawing/2014/main" id="{BC8DFBEF-36D7-4AF6-A373-937673A99FB9}"/>
              </a:ext>
            </a:extLst>
          </p:cNvPr>
          <p:cNvSpPr/>
          <p:nvPr/>
        </p:nvSpPr>
        <p:spPr>
          <a:xfrm>
            <a:off x="12151440" y="5755"/>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Rechteck 77">
            <a:extLst>
              <a:ext uri="{FF2B5EF4-FFF2-40B4-BE49-F238E27FC236}">
                <a16:creationId xmlns:a16="http://schemas.microsoft.com/office/drawing/2014/main" id="{BF3F8A8A-3980-4E3D-B4C8-EE684E24C81F}"/>
              </a:ext>
            </a:extLst>
          </p:cNvPr>
          <p:cNvSpPr/>
          <p:nvPr/>
        </p:nvSpPr>
        <p:spPr>
          <a:xfrm rot="5400000">
            <a:off x="6069378" y="705494"/>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525205951"/>
      </p:ext>
    </p:extLst>
  </p:cSld>
  <p:clrMapOvr>
    <a:masterClrMapping/>
  </p:clrMapOvr>
  <mc:AlternateContent xmlns:mc="http://schemas.openxmlformats.org/markup-compatibility/2006" xmlns:p14="http://schemas.microsoft.com/office/powerpoint/2010/main">
    <mc:Choice Requires="p14">
      <p:transition spd="med" p14:dur="700" advClick="0" advTm="4500">
        <p:fade/>
        <p:sndAc>
          <p:stSnd>
            <p:snd r:embed="rId2" name="Jeopardy fill board.wav"/>
          </p:stSnd>
        </p:sndAc>
      </p:transition>
    </mc:Choice>
    <mc:Fallback xmlns="">
      <p:transition spd="med" advClick="0" advTm="4500">
        <p:fade/>
        <p:sndAc>
          <p:stSnd>
            <p:snd r:embed="rId12" name="Jeopardy fill boar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grpId="0" nodeType="withEffect">
                                  <p:stCondLst>
                                    <p:cond delay="40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40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grpId="0" nodeType="withEffect">
                                  <p:stCondLst>
                                    <p:cond delay="400"/>
                                  </p:stCondLst>
                                  <p:childTnLst>
                                    <p:set>
                                      <p:cBhvr>
                                        <p:cTn id="12" dur="1" fill="hold">
                                          <p:stCondLst>
                                            <p:cond delay="0"/>
                                          </p:stCondLst>
                                        </p:cTn>
                                        <p:tgtEl>
                                          <p:spTgt spid="151"/>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45"/>
                                        </p:tgtEl>
                                        <p:attrNameLst>
                                          <p:attrName>style.visibility</p:attrName>
                                        </p:attrNameLst>
                                      </p:cBhvr>
                                      <p:to>
                                        <p:strVal val="visible"/>
                                      </p:to>
                                    </p:set>
                                  </p:childTnLst>
                                </p:cTn>
                              </p:par>
                              <p:par>
                                <p:cTn id="15" presetID="1" presetClass="entr" presetSubtype="0" fill="hold" grpId="0" nodeType="withEffect">
                                  <p:stCondLst>
                                    <p:cond delay="40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400"/>
                                  </p:stCondLst>
                                  <p:childTnLst>
                                    <p:set>
                                      <p:cBhvr>
                                        <p:cTn id="18" dur="1" fill="hold">
                                          <p:stCondLst>
                                            <p:cond delay="0"/>
                                          </p:stCondLst>
                                        </p:cTn>
                                        <p:tgtEl>
                                          <p:spTgt spid="117"/>
                                        </p:tgtEl>
                                        <p:attrNameLst>
                                          <p:attrName>style.visibility</p:attrName>
                                        </p:attrNameLst>
                                      </p:cBhvr>
                                      <p:to>
                                        <p:strVal val="visible"/>
                                      </p:to>
                                    </p:set>
                                  </p:childTnLst>
                                </p:cTn>
                              </p:par>
                              <p:par>
                                <p:cTn id="19" presetID="1" presetClass="entr" presetSubtype="0" fill="hold" grpId="0" nodeType="withEffect">
                                  <p:stCondLst>
                                    <p:cond delay="40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400"/>
                                  </p:stCondLst>
                                  <p:childTnLst>
                                    <p:set>
                                      <p:cBhvr>
                                        <p:cTn id="22" dur="1" fill="hold">
                                          <p:stCondLst>
                                            <p:cond delay="0"/>
                                          </p:stCondLst>
                                        </p:cTn>
                                        <p:tgtEl>
                                          <p:spTgt spid="123"/>
                                        </p:tgtEl>
                                        <p:attrNameLst>
                                          <p:attrName>style.visibility</p:attrName>
                                        </p:attrNameLst>
                                      </p:cBhvr>
                                      <p:to>
                                        <p:strVal val="visible"/>
                                      </p:to>
                                    </p:set>
                                  </p:childTnLst>
                                </p:cTn>
                              </p:par>
                              <p:par>
                                <p:cTn id="23" presetID="1" presetClass="entr" presetSubtype="0" fill="hold" grpId="0" nodeType="withEffect">
                                  <p:stCondLst>
                                    <p:cond delay="40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800"/>
                                  </p:stCondLst>
                                  <p:childTnLst>
                                    <p:set>
                                      <p:cBhvr>
                                        <p:cTn id="26" dur="1" fill="hold">
                                          <p:stCondLst>
                                            <p:cond delay="0"/>
                                          </p:stCondLst>
                                        </p:cTn>
                                        <p:tgtEl>
                                          <p:spTgt spid="125"/>
                                        </p:tgtEl>
                                        <p:attrNameLst>
                                          <p:attrName>style.visibility</p:attrName>
                                        </p:attrNameLst>
                                      </p:cBhvr>
                                      <p:to>
                                        <p:strVal val="visible"/>
                                      </p:to>
                                    </p:set>
                                  </p:childTnLst>
                                </p:cTn>
                              </p:par>
                              <p:par>
                                <p:cTn id="27" presetID="1" presetClass="entr" presetSubtype="0" fill="hold" grpId="0" nodeType="withEffect">
                                  <p:stCondLst>
                                    <p:cond delay="80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800"/>
                                  </p:stCondLst>
                                  <p:childTnLst>
                                    <p:set>
                                      <p:cBhvr>
                                        <p:cTn id="30" dur="1" fill="hold">
                                          <p:stCondLst>
                                            <p:cond delay="0"/>
                                          </p:stCondLst>
                                        </p:cTn>
                                        <p:tgtEl>
                                          <p:spTgt spid="147"/>
                                        </p:tgtEl>
                                        <p:attrNameLst>
                                          <p:attrName>style.visibility</p:attrName>
                                        </p:attrNameLst>
                                      </p:cBhvr>
                                      <p:to>
                                        <p:strVal val="visible"/>
                                      </p:to>
                                    </p:set>
                                  </p:childTnLst>
                                </p:cTn>
                              </p:par>
                              <p:par>
                                <p:cTn id="31" presetID="1" presetClass="entr" presetSubtype="0" fill="hold" grpId="0" nodeType="withEffect">
                                  <p:stCondLst>
                                    <p:cond delay="80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800"/>
                                  </p:stCondLst>
                                  <p:childTnLst>
                                    <p:set>
                                      <p:cBhvr>
                                        <p:cTn id="34" dur="1" fill="hold">
                                          <p:stCondLst>
                                            <p:cond delay="0"/>
                                          </p:stCondLst>
                                        </p:cTn>
                                        <p:tgtEl>
                                          <p:spTgt spid="175"/>
                                        </p:tgtEl>
                                        <p:attrNameLst>
                                          <p:attrName>style.visibility</p:attrName>
                                        </p:attrNameLst>
                                      </p:cBhvr>
                                      <p:to>
                                        <p:strVal val="visible"/>
                                      </p:to>
                                    </p:set>
                                  </p:childTnLst>
                                </p:cTn>
                              </p:par>
                              <p:par>
                                <p:cTn id="35" presetID="1" presetClass="entr" presetSubtype="0" fill="hold" grpId="0" nodeType="withEffect">
                                  <p:stCondLst>
                                    <p:cond delay="800"/>
                                  </p:stCondLst>
                                  <p:childTnLst>
                                    <p:set>
                                      <p:cBhvr>
                                        <p:cTn id="36" dur="1" fill="hold">
                                          <p:stCondLst>
                                            <p:cond delay="0"/>
                                          </p:stCondLst>
                                        </p:cTn>
                                        <p:tgtEl>
                                          <p:spTgt spid="104"/>
                                        </p:tgtEl>
                                        <p:attrNameLst>
                                          <p:attrName>style.visibility</p:attrName>
                                        </p:attrNameLst>
                                      </p:cBhvr>
                                      <p:to>
                                        <p:strVal val="visible"/>
                                      </p:to>
                                    </p:set>
                                  </p:childTnLst>
                                </p:cTn>
                              </p:par>
                              <p:par>
                                <p:cTn id="37" presetID="1" presetClass="entr" presetSubtype="0" fill="hold" grpId="0" nodeType="withEffect">
                                  <p:stCondLst>
                                    <p:cond delay="800"/>
                                  </p:stCondLst>
                                  <p:childTnLst>
                                    <p:set>
                                      <p:cBhvr>
                                        <p:cTn id="38" dur="1" fill="hold">
                                          <p:stCondLst>
                                            <p:cond delay="0"/>
                                          </p:stCondLst>
                                        </p:cTn>
                                        <p:tgtEl>
                                          <p:spTgt spid="119"/>
                                        </p:tgtEl>
                                        <p:attrNameLst>
                                          <p:attrName>style.visibility</p:attrName>
                                        </p:attrNameLst>
                                      </p:cBhvr>
                                      <p:to>
                                        <p:strVal val="visible"/>
                                      </p:to>
                                    </p:set>
                                  </p:childTnLst>
                                </p:cTn>
                              </p:par>
                              <p:par>
                                <p:cTn id="39" presetID="1" presetClass="entr" presetSubtype="0" fill="hold" grpId="0" nodeType="withEffect">
                                  <p:stCondLst>
                                    <p:cond delay="80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800"/>
                                  </p:stCondLst>
                                  <p:childTnLst>
                                    <p:set>
                                      <p:cBhvr>
                                        <p:cTn id="42" dur="1" fill="hold">
                                          <p:stCondLst>
                                            <p:cond delay="0"/>
                                          </p:stCondLst>
                                        </p:cTn>
                                        <p:tgtEl>
                                          <p:spTgt spid="153"/>
                                        </p:tgtEl>
                                        <p:attrNameLst>
                                          <p:attrName>style.visibility</p:attrName>
                                        </p:attrNameLst>
                                      </p:cBhvr>
                                      <p:to>
                                        <p:strVal val="visible"/>
                                      </p:to>
                                    </p:set>
                                  </p:childTnLst>
                                </p:cTn>
                              </p:par>
                              <p:par>
                                <p:cTn id="43" presetID="1" presetClass="entr" presetSubtype="0" fill="hold" grpId="0" nodeType="withEffect">
                                  <p:stCondLst>
                                    <p:cond delay="80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grpId="0" nodeType="withEffect">
                                  <p:stCondLst>
                                    <p:cond delay="1200"/>
                                  </p:stCondLst>
                                  <p:childTnLst>
                                    <p:set>
                                      <p:cBhvr>
                                        <p:cTn id="46" dur="1" fill="hold">
                                          <p:stCondLst>
                                            <p:cond delay="0"/>
                                          </p:stCondLst>
                                        </p:cTn>
                                        <p:tgtEl>
                                          <p:spTgt spid="167"/>
                                        </p:tgtEl>
                                        <p:attrNameLst>
                                          <p:attrName>style.visibility</p:attrName>
                                        </p:attrNameLst>
                                      </p:cBhvr>
                                      <p:to>
                                        <p:strVal val="visible"/>
                                      </p:to>
                                    </p:set>
                                  </p:childTnLst>
                                </p:cTn>
                              </p:par>
                              <p:par>
                                <p:cTn id="47" presetID="1" presetClass="entr" presetSubtype="0" fill="hold" grpId="0" nodeType="withEffect">
                                  <p:stCondLst>
                                    <p:cond delay="1200"/>
                                  </p:stCondLst>
                                  <p:childTnLst>
                                    <p:set>
                                      <p:cBhvr>
                                        <p:cTn id="48" dur="1" fill="hold">
                                          <p:stCondLst>
                                            <p:cond delay="0"/>
                                          </p:stCondLst>
                                        </p:cTn>
                                        <p:tgtEl>
                                          <p:spTgt spid="96"/>
                                        </p:tgtEl>
                                        <p:attrNameLst>
                                          <p:attrName>style.visibility</p:attrName>
                                        </p:attrNameLst>
                                      </p:cBhvr>
                                      <p:to>
                                        <p:strVal val="visible"/>
                                      </p:to>
                                    </p:set>
                                  </p:childTnLst>
                                </p:cTn>
                              </p:par>
                              <p:par>
                                <p:cTn id="49" presetID="1" presetClass="entr" presetSubtype="0" fill="hold" grpId="0" nodeType="withEffect">
                                  <p:stCondLst>
                                    <p:cond delay="1200"/>
                                  </p:stCondLst>
                                  <p:childTnLst>
                                    <p:set>
                                      <p:cBhvr>
                                        <p:cTn id="50" dur="1" fill="hold">
                                          <p:stCondLst>
                                            <p:cond delay="0"/>
                                          </p:stCondLst>
                                        </p:cTn>
                                        <p:tgtEl>
                                          <p:spTgt spid="131"/>
                                        </p:tgtEl>
                                        <p:attrNameLst>
                                          <p:attrName>style.visibility</p:attrName>
                                        </p:attrNameLst>
                                      </p:cBhvr>
                                      <p:to>
                                        <p:strVal val="visible"/>
                                      </p:to>
                                    </p:set>
                                  </p:childTnLst>
                                </p:cTn>
                              </p:par>
                              <p:par>
                                <p:cTn id="51" presetID="1" presetClass="entr" presetSubtype="0" fill="hold" grpId="0" nodeType="withEffect">
                                  <p:stCondLst>
                                    <p:cond delay="120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1200"/>
                                  </p:stCondLst>
                                  <p:childTnLst>
                                    <p:set>
                                      <p:cBhvr>
                                        <p:cTn id="54" dur="1" fill="hold">
                                          <p:stCondLst>
                                            <p:cond delay="0"/>
                                          </p:stCondLst>
                                        </p:cTn>
                                        <p:tgtEl>
                                          <p:spTgt spid="135"/>
                                        </p:tgtEl>
                                        <p:attrNameLst>
                                          <p:attrName>style.visibility</p:attrName>
                                        </p:attrNameLst>
                                      </p:cBhvr>
                                      <p:to>
                                        <p:strVal val="visible"/>
                                      </p:to>
                                    </p:set>
                                  </p:childTnLst>
                                </p:cTn>
                              </p:par>
                              <p:par>
                                <p:cTn id="55" presetID="1" presetClass="entr" presetSubtype="0" fill="hold" grpId="0" nodeType="withEffect">
                                  <p:stCondLst>
                                    <p:cond delay="120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grpId="0" nodeType="withEffect">
                                  <p:stCondLst>
                                    <p:cond delay="1200"/>
                                  </p:stCondLst>
                                  <p:childTnLst>
                                    <p:set>
                                      <p:cBhvr>
                                        <p:cTn id="58" dur="1" fill="hold">
                                          <p:stCondLst>
                                            <p:cond delay="0"/>
                                          </p:stCondLst>
                                        </p:cTn>
                                        <p:tgtEl>
                                          <p:spTgt spid="115"/>
                                        </p:tgtEl>
                                        <p:attrNameLst>
                                          <p:attrName>style.visibility</p:attrName>
                                        </p:attrNameLst>
                                      </p:cBhvr>
                                      <p:to>
                                        <p:strVal val="visible"/>
                                      </p:to>
                                    </p:set>
                                  </p:childTnLst>
                                </p:cTn>
                              </p:par>
                              <p:par>
                                <p:cTn id="59" presetID="1" presetClass="entr" presetSubtype="0" fill="hold" grpId="0" nodeType="withEffect">
                                  <p:stCondLst>
                                    <p:cond delay="120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grpId="0" nodeType="withEffect">
                                  <p:stCondLst>
                                    <p:cond delay="1200"/>
                                  </p:stCondLst>
                                  <p:childTnLst>
                                    <p:set>
                                      <p:cBhvr>
                                        <p:cTn id="62" dur="1" fill="hold">
                                          <p:stCondLst>
                                            <p:cond delay="0"/>
                                          </p:stCondLst>
                                        </p:cTn>
                                        <p:tgtEl>
                                          <p:spTgt spid="139"/>
                                        </p:tgtEl>
                                        <p:attrNameLst>
                                          <p:attrName>style.visibility</p:attrName>
                                        </p:attrNameLst>
                                      </p:cBhvr>
                                      <p:to>
                                        <p:strVal val="visible"/>
                                      </p:to>
                                    </p:set>
                                  </p:childTnLst>
                                </p:cTn>
                              </p:par>
                              <p:par>
                                <p:cTn id="63" presetID="1" presetClass="entr" presetSubtype="0" fill="hold" grpId="0" nodeType="withEffect">
                                  <p:stCondLst>
                                    <p:cond delay="120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grpId="0" nodeType="withEffect">
                                  <p:stCondLst>
                                    <p:cond delay="1600"/>
                                  </p:stCondLst>
                                  <p:childTnLst>
                                    <p:set>
                                      <p:cBhvr>
                                        <p:cTn id="66" dur="1" fill="hold">
                                          <p:stCondLst>
                                            <p:cond delay="0"/>
                                          </p:stCondLst>
                                        </p:cTn>
                                        <p:tgtEl>
                                          <p:spTgt spid="109"/>
                                        </p:tgtEl>
                                        <p:attrNameLst>
                                          <p:attrName>style.visibility</p:attrName>
                                        </p:attrNameLst>
                                      </p:cBhvr>
                                      <p:to>
                                        <p:strVal val="visible"/>
                                      </p:to>
                                    </p:set>
                                  </p:childTnLst>
                                </p:cTn>
                              </p:par>
                              <p:par>
                                <p:cTn id="67" presetID="1" presetClass="entr" presetSubtype="0" fill="hold" grpId="0" nodeType="withEffect">
                                  <p:stCondLst>
                                    <p:cond delay="1600"/>
                                  </p:stCondLst>
                                  <p:childTnLst>
                                    <p:set>
                                      <p:cBhvr>
                                        <p:cTn id="68" dur="1" fill="hold">
                                          <p:stCondLst>
                                            <p:cond delay="0"/>
                                          </p:stCondLst>
                                        </p:cTn>
                                        <p:tgtEl>
                                          <p:spTgt spid="19"/>
                                        </p:tgtEl>
                                        <p:attrNameLst>
                                          <p:attrName>style.visibility</p:attrName>
                                        </p:attrNameLst>
                                      </p:cBhvr>
                                      <p:to>
                                        <p:strVal val="visible"/>
                                      </p:to>
                                    </p:set>
                                  </p:childTnLst>
                                </p:cTn>
                              </p:par>
                              <p:par>
                                <p:cTn id="69" presetID="1" presetClass="entr" presetSubtype="0" fill="hold" grpId="0" nodeType="withEffect">
                                  <p:stCondLst>
                                    <p:cond delay="1600"/>
                                  </p:stCondLst>
                                  <p:childTnLst>
                                    <p:set>
                                      <p:cBhvr>
                                        <p:cTn id="70" dur="1" fill="hold">
                                          <p:stCondLst>
                                            <p:cond delay="0"/>
                                          </p:stCondLst>
                                        </p:cTn>
                                        <p:tgtEl>
                                          <p:spTgt spid="169"/>
                                        </p:tgtEl>
                                        <p:attrNameLst>
                                          <p:attrName>style.visibility</p:attrName>
                                        </p:attrNameLst>
                                      </p:cBhvr>
                                      <p:to>
                                        <p:strVal val="visible"/>
                                      </p:to>
                                    </p:set>
                                  </p:childTnLst>
                                </p:cTn>
                              </p:par>
                              <p:par>
                                <p:cTn id="71" presetID="1" presetClass="entr" presetSubtype="0" fill="hold" grpId="0" nodeType="withEffect">
                                  <p:stCondLst>
                                    <p:cond delay="1600"/>
                                  </p:stCondLst>
                                  <p:childTnLst>
                                    <p:set>
                                      <p:cBhvr>
                                        <p:cTn id="72" dur="1" fill="hold">
                                          <p:stCondLst>
                                            <p:cond delay="0"/>
                                          </p:stCondLst>
                                        </p:cTn>
                                        <p:tgtEl>
                                          <p:spTgt spid="98"/>
                                        </p:tgtEl>
                                        <p:attrNameLst>
                                          <p:attrName>style.visibility</p:attrName>
                                        </p:attrNameLst>
                                      </p:cBhvr>
                                      <p:to>
                                        <p:strVal val="visible"/>
                                      </p:to>
                                    </p:set>
                                  </p:childTnLst>
                                </p:cTn>
                              </p:par>
                              <p:par>
                                <p:cTn id="73" presetID="1" presetClass="entr" presetSubtype="0" fill="hold" grpId="0" nodeType="withEffect">
                                  <p:stCondLst>
                                    <p:cond delay="1600"/>
                                  </p:stCondLst>
                                  <p:childTnLst>
                                    <p:set>
                                      <p:cBhvr>
                                        <p:cTn id="74" dur="1" fill="hold">
                                          <p:stCondLst>
                                            <p:cond delay="0"/>
                                          </p:stCondLst>
                                        </p:cTn>
                                        <p:tgtEl>
                                          <p:spTgt spid="127"/>
                                        </p:tgtEl>
                                        <p:attrNameLst>
                                          <p:attrName>style.visibility</p:attrName>
                                        </p:attrNameLst>
                                      </p:cBhvr>
                                      <p:to>
                                        <p:strVal val="visible"/>
                                      </p:to>
                                    </p:set>
                                  </p:childTnLst>
                                </p:cTn>
                              </p:par>
                              <p:par>
                                <p:cTn id="75" presetID="1" presetClass="entr" presetSubtype="0" fill="hold" grpId="0" nodeType="withEffect">
                                  <p:stCondLst>
                                    <p:cond delay="1600"/>
                                  </p:stCondLst>
                                  <p:childTnLst>
                                    <p:set>
                                      <p:cBhvr>
                                        <p:cTn id="76" dur="1" fill="hold">
                                          <p:stCondLst>
                                            <p:cond delay="0"/>
                                          </p:stCondLst>
                                        </p:cTn>
                                        <p:tgtEl>
                                          <p:spTgt spid="37"/>
                                        </p:tgtEl>
                                        <p:attrNameLst>
                                          <p:attrName>style.visibility</p:attrName>
                                        </p:attrNameLst>
                                      </p:cBhvr>
                                      <p:to>
                                        <p:strVal val="visible"/>
                                      </p:to>
                                    </p:set>
                                  </p:childTnLst>
                                </p:cTn>
                              </p:par>
                              <p:par>
                                <p:cTn id="77" presetID="1" presetClass="entr" presetSubtype="0" fill="hold" grpId="0" nodeType="withEffect">
                                  <p:stCondLst>
                                    <p:cond delay="1600"/>
                                  </p:stCondLst>
                                  <p:childTnLst>
                                    <p:set>
                                      <p:cBhvr>
                                        <p:cTn id="78" dur="1" fill="hold">
                                          <p:stCondLst>
                                            <p:cond delay="0"/>
                                          </p:stCondLst>
                                        </p:cTn>
                                        <p:tgtEl>
                                          <p:spTgt spid="143"/>
                                        </p:tgtEl>
                                        <p:attrNameLst>
                                          <p:attrName>style.visibility</p:attrName>
                                        </p:attrNameLst>
                                      </p:cBhvr>
                                      <p:to>
                                        <p:strVal val="visible"/>
                                      </p:to>
                                    </p:set>
                                  </p:childTnLst>
                                </p:cTn>
                              </p:par>
                              <p:par>
                                <p:cTn id="79" presetID="1" presetClass="entr" presetSubtype="0" fill="hold" grpId="0" nodeType="withEffect">
                                  <p:stCondLst>
                                    <p:cond delay="1600"/>
                                  </p:stCondLst>
                                  <p:childTnLst>
                                    <p:set>
                                      <p:cBhvr>
                                        <p:cTn id="80" dur="1" fill="hold">
                                          <p:stCondLst>
                                            <p:cond delay="0"/>
                                          </p:stCondLst>
                                        </p:cTn>
                                        <p:tgtEl>
                                          <p:spTgt spid="53"/>
                                        </p:tgtEl>
                                        <p:attrNameLst>
                                          <p:attrName>style.visibility</p:attrName>
                                        </p:attrNameLst>
                                      </p:cBhvr>
                                      <p:to>
                                        <p:strVal val="visible"/>
                                      </p:to>
                                    </p:set>
                                  </p:childTnLst>
                                </p:cTn>
                              </p:par>
                              <p:par>
                                <p:cTn id="81" presetID="1" presetClass="entr" presetSubtype="0" fill="hold" grpId="0" nodeType="withEffect">
                                  <p:stCondLst>
                                    <p:cond delay="1600"/>
                                  </p:stCondLst>
                                  <p:childTnLst>
                                    <p:set>
                                      <p:cBhvr>
                                        <p:cTn id="82" dur="1" fill="hold">
                                          <p:stCondLst>
                                            <p:cond delay="0"/>
                                          </p:stCondLst>
                                        </p:cTn>
                                        <p:tgtEl>
                                          <p:spTgt spid="141"/>
                                        </p:tgtEl>
                                        <p:attrNameLst>
                                          <p:attrName>style.visibility</p:attrName>
                                        </p:attrNameLst>
                                      </p:cBhvr>
                                      <p:to>
                                        <p:strVal val="visible"/>
                                      </p:to>
                                    </p:set>
                                  </p:childTnLst>
                                </p:cTn>
                              </p:par>
                              <p:par>
                                <p:cTn id="83" presetID="1" presetClass="entr" presetSubtype="0" fill="hold" grpId="0" nodeType="withEffect">
                                  <p:stCondLst>
                                    <p:cond delay="1600"/>
                                  </p:stCondLst>
                                  <p:childTnLst>
                                    <p:set>
                                      <p:cBhvr>
                                        <p:cTn id="84" dur="1" fill="hold">
                                          <p:stCondLst>
                                            <p:cond delay="0"/>
                                          </p:stCondLst>
                                        </p:cTn>
                                        <p:tgtEl>
                                          <p:spTgt spid="51"/>
                                        </p:tgtEl>
                                        <p:attrNameLst>
                                          <p:attrName>style.visibility</p:attrName>
                                        </p:attrNameLst>
                                      </p:cBhvr>
                                      <p:to>
                                        <p:strVal val="visible"/>
                                      </p:to>
                                    </p:set>
                                  </p:childTnLst>
                                </p:cTn>
                              </p:par>
                              <p:par>
                                <p:cTn id="85" presetID="1" presetClass="entr" presetSubtype="0" fill="hold" grpId="0" nodeType="withEffect">
                                  <p:stCondLst>
                                    <p:cond delay="2000"/>
                                  </p:stCondLst>
                                  <p:childTnLst>
                                    <p:set>
                                      <p:cBhvr>
                                        <p:cTn id="86" dur="1" fill="hold">
                                          <p:stCondLst>
                                            <p:cond delay="0"/>
                                          </p:stCondLst>
                                        </p:cTn>
                                        <p:tgtEl>
                                          <p:spTgt spid="111"/>
                                        </p:tgtEl>
                                        <p:attrNameLst>
                                          <p:attrName>style.visibility</p:attrName>
                                        </p:attrNameLst>
                                      </p:cBhvr>
                                      <p:to>
                                        <p:strVal val="visible"/>
                                      </p:to>
                                    </p:set>
                                  </p:childTnLst>
                                </p:cTn>
                              </p:par>
                              <p:par>
                                <p:cTn id="87" presetID="1" presetClass="entr" presetSubtype="0" fill="hold" grpId="0" nodeType="withEffect">
                                  <p:stCondLst>
                                    <p:cond delay="2000"/>
                                  </p:stCondLst>
                                  <p:childTnLst>
                                    <p:set>
                                      <p:cBhvr>
                                        <p:cTn id="88" dur="1" fill="hold">
                                          <p:stCondLst>
                                            <p:cond delay="0"/>
                                          </p:stCondLst>
                                        </p:cTn>
                                        <p:tgtEl>
                                          <p:spTgt spid="21"/>
                                        </p:tgtEl>
                                        <p:attrNameLst>
                                          <p:attrName>style.visibility</p:attrName>
                                        </p:attrNameLst>
                                      </p:cBhvr>
                                      <p:to>
                                        <p:strVal val="visible"/>
                                      </p:to>
                                    </p:set>
                                  </p:childTnLst>
                                </p:cTn>
                              </p:par>
                              <p:par>
                                <p:cTn id="89" presetID="1" presetClass="entr" presetSubtype="0" fill="hold" grpId="0" nodeType="withEffect">
                                  <p:stCondLst>
                                    <p:cond delay="2000"/>
                                  </p:stCondLst>
                                  <p:childTnLst>
                                    <p:set>
                                      <p:cBhvr>
                                        <p:cTn id="90" dur="1" fill="hold">
                                          <p:stCondLst>
                                            <p:cond delay="0"/>
                                          </p:stCondLst>
                                        </p:cTn>
                                        <p:tgtEl>
                                          <p:spTgt spid="137"/>
                                        </p:tgtEl>
                                        <p:attrNameLst>
                                          <p:attrName>style.visibility</p:attrName>
                                        </p:attrNameLst>
                                      </p:cBhvr>
                                      <p:to>
                                        <p:strVal val="visible"/>
                                      </p:to>
                                    </p:set>
                                  </p:childTnLst>
                                </p:cTn>
                              </p:par>
                              <p:par>
                                <p:cTn id="91" presetID="1" presetClass="entr" presetSubtype="0" fill="hold" grpId="0" nodeType="withEffect">
                                  <p:stCondLst>
                                    <p:cond delay="2000"/>
                                  </p:stCondLst>
                                  <p:childTnLst>
                                    <p:set>
                                      <p:cBhvr>
                                        <p:cTn id="92" dur="1" fill="hold">
                                          <p:stCondLst>
                                            <p:cond delay="0"/>
                                          </p:stCondLst>
                                        </p:cTn>
                                        <p:tgtEl>
                                          <p:spTgt spid="47"/>
                                        </p:tgtEl>
                                        <p:attrNameLst>
                                          <p:attrName>style.visibility</p:attrName>
                                        </p:attrNameLst>
                                      </p:cBhvr>
                                      <p:to>
                                        <p:strVal val="visible"/>
                                      </p:to>
                                    </p:set>
                                  </p:childTnLst>
                                </p:cTn>
                              </p:par>
                              <p:par>
                                <p:cTn id="93" presetID="1" presetClass="entr" presetSubtype="0" fill="hold" grpId="0" nodeType="withEffect">
                                  <p:stCondLst>
                                    <p:cond delay="2000"/>
                                  </p:stCondLst>
                                  <p:childTnLst>
                                    <p:set>
                                      <p:cBhvr>
                                        <p:cTn id="94" dur="1" fill="hold">
                                          <p:stCondLst>
                                            <p:cond delay="0"/>
                                          </p:stCondLst>
                                        </p:cTn>
                                        <p:tgtEl>
                                          <p:spTgt spid="171"/>
                                        </p:tgtEl>
                                        <p:attrNameLst>
                                          <p:attrName>style.visibility</p:attrName>
                                        </p:attrNameLst>
                                      </p:cBhvr>
                                      <p:to>
                                        <p:strVal val="visible"/>
                                      </p:to>
                                    </p:set>
                                  </p:childTnLst>
                                </p:cTn>
                              </p:par>
                              <p:par>
                                <p:cTn id="95" presetID="1" presetClass="entr" presetSubtype="0" fill="hold" grpId="0" nodeType="withEffect">
                                  <p:stCondLst>
                                    <p:cond delay="2000"/>
                                  </p:stCondLst>
                                  <p:childTnLst>
                                    <p:set>
                                      <p:cBhvr>
                                        <p:cTn id="96" dur="1" fill="hold">
                                          <p:stCondLst>
                                            <p:cond delay="0"/>
                                          </p:stCondLst>
                                        </p:cTn>
                                        <p:tgtEl>
                                          <p:spTgt spid="100"/>
                                        </p:tgtEl>
                                        <p:attrNameLst>
                                          <p:attrName>style.visibility</p:attrName>
                                        </p:attrNameLst>
                                      </p:cBhvr>
                                      <p:to>
                                        <p:strVal val="visible"/>
                                      </p:to>
                                    </p:set>
                                  </p:childTnLst>
                                </p:cTn>
                              </p:par>
                              <p:par>
                                <p:cTn id="97" presetID="1" presetClass="entr" presetSubtype="0" fill="hold" grpId="0" nodeType="withEffect">
                                  <p:stCondLst>
                                    <p:cond delay="2000"/>
                                  </p:stCondLst>
                                  <p:childTnLst>
                                    <p:set>
                                      <p:cBhvr>
                                        <p:cTn id="98" dur="1" fill="hold">
                                          <p:stCondLst>
                                            <p:cond delay="0"/>
                                          </p:stCondLst>
                                        </p:cTn>
                                        <p:tgtEl>
                                          <p:spTgt spid="129"/>
                                        </p:tgtEl>
                                        <p:attrNameLst>
                                          <p:attrName>style.visibility</p:attrName>
                                        </p:attrNameLst>
                                      </p:cBhvr>
                                      <p:to>
                                        <p:strVal val="visible"/>
                                      </p:to>
                                    </p:set>
                                  </p:childTnLst>
                                </p:cTn>
                              </p:par>
                              <p:par>
                                <p:cTn id="99" presetID="1" presetClass="entr" presetSubtype="0" fill="hold" grpId="0" nodeType="withEffect">
                                  <p:stCondLst>
                                    <p:cond delay="2000"/>
                                  </p:stCondLst>
                                  <p:childTnLst>
                                    <p:set>
                                      <p:cBhvr>
                                        <p:cTn id="100" dur="1" fill="hold">
                                          <p:stCondLst>
                                            <p:cond delay="0"/>
                                          </p:stCondLst>
                                        </p:cTn>
                                        <p:tgtEl>
                                          <p:spTgt spid="39"/>
                                        </p:tgtEl>
                                        <p:attrNameLst>
                                          <p:attrName>style.visibility</p:attrName>
                                        </p:attrNameLst>
                                      </p:cBhvr>
                                      <p:to>
                                        <p:strVal val="visible"/>
                                      </p:to>
                                    </p:set>
                                  </p:childTnLst>
                                </p:cTn>
                              </p:par>
                              <p:par>
                                <p:cTn id="101" presetID="1" presetClass="entr" presetSubtype="0" fill="hold" grpId="0" nodeType="withEffect">
                                  <p:stCondLst>
                                    <p:cond delay="2000"/>
                                  </p:stCondLst>
                                  <p:childTnLst>
                                    <p:set>
                                      <p:cBhvr>
                                        <p:cTn id="102" dur="1" fill="hold">
                                          <p:stCondLst>
                                            <p:cond delay="0"/>
                                          </p:stCondLst>
                                        </p:cTn>
                                        <p:tgtEl>
                                          <p:spTgt spid="155"/>
                                        </p:tgtEl>
                                        <p:attrNameLst>
                                          <p:attrName>style.visibility</p:attrName>
                                        </p:attrNameLst>
                                      </p:cBhvr>
                                      <p:to>
                                        <p:strVal val="visible"/>
                                      </p:to>
                                    </p:set>
                                  </p:childTnLst>
                                </p:cTn>
                              </p:par>
                              <p:par>
                                <p:cTn id="103" presetID="1" presetClass="entr" presetSubtype="0" fill="hold" grpId="0" nodeType="withEffect">
                                  <p:stCondLst>
                                    <p:cond delay="2000"/>
                                  </p:stCondLst>
                                  <p:childTnLst>
                                    <p:set>
                                      <p:cBhvr>
                                        <p:cTn id="104" dur="1" fill="hold">
                                          <p:stCondLst>
                                            <p:cond delay="0"/>
                                          </p:stCondLst>
                                        </p:cTn>
                                        <p:tgtEl>
                                          <p:spTgt spid="94"/>
                                        </p:tgtEl>
                                        <p:attrNameLst>
                                          <p:attrName>style.visibility</p:attrName>
                                        </p:attrNameLst>
                                      </p:cBhvr>
                                      <p:to>
                                        <p:strVal val="visible"/>
                                      </p:to>
                                    </p:set>
                                  </p:childTnLst>
                                </p:cTn>
                              </p:par>
                              <p:par>
                                <p:cTn id="105" presetID="1" presetClass="entr" presetSubtype="0" fill="hold" grpId="0" nodeType="withEffect">
                                  <p:stCondLst>
                                    <p:cond delay="2400"/>
                                  </p:stCondLst>
                                  <p:childTnLst>
                                    <p:set>
                                      <p:cBhvr>
                                        <p:cTn id="106" dur="1" fill="hold">
                                          <p:stCondLst>
                                            <p:cond delay="0"/>
                                          </p:stCondLst>
                                        </p:cTn>
                                        <p:tgtEl>
                                          <p:spTgt spid="133"/>
                                        </p:tgtEl>
                                        <p:attrNameLst>
                                          <p:attrName>style.visibility</p:attrName>
                                        </p:attrNameLst>
                                      </p:cBhvr>
                                      <p:to>
                                        <p:strVal val="visible"/>
                                      </p:to>
                                    </p:set>
                                  </p:childTnLst>
                                </p:cTn>
                              </p:par>
                              <p:par>
                                <p:cTn id="107" presetID="1" presetClass="entr" presetSubtype="0" fill="hold" grpId="0" nodeType="withEffect">
                                  <p:stCondLst>
                                    <p:cond delay="2400"/>
                                  </p:stCondLst>
                                  <p:childTnLst>
                                    <p:set>
                                      <p:cBhvr>
                                        <p:cTn id="108" dur="1" fill="hold">
                                          <p:stCondLst>
                                            <p:cond delay="0"/>
                                          </p:stCondLst>
                                        </p:cTn>
                                        <p:tgtEl>
                                          <p:spTgt spid="43"/>
                                        </p:tgtEl>
                                        <p:attrNameLst>
                                          <p:attrName>style.visibility</p:attrName>
                                        </p:attrNameLst>
                                      </p:cBhvr>
                                      <p:to>
                                        <p:strVal val="visible"/>
                                      </p:to>
                                    </p:set>
                                  </p:childTnLst>
                                </p:cTn>
                              </p:par>
                              <p:par>
                                <p:cTn id="109" presetID="1" presetClass="entr" presetSubtype="0" fill="hold" grpId="0" nodeType="withEffect">
                                  <p:stCondLst>
                                    <p:cond delay="2400"/>
                                  </p:stCondLst>
                                  <p:childTnLst>
                                    <p:set>
                                      <p:cBhvr>
                                        <p:cTn id="110" dur="1" fill="hold">
                                          <p:stCondLst>
                                            <p:cond delay="0"/>
                                          </p:stCondLst>
                                        </p:cTn>
                                        <p:tgtEl>
                                          <p:spTgt spid="113"/>
                                        </p:tgtEl>
                                        <p:attrNameLst>
                                          <p:attrName>style.visibility</p:attrName>
                                        </p:attrNameLst>
                                      </p:cBhvr>
                                      <p:to>
                                        <p:strVal val="visible"/>
                                      </p:to>
                                    </p:set>
                                  </p:childTnLst>
                                </p:cTn>
                              </p:par>
                              <p:par>
                                <p:cTn id="111" presetID="1" presetClass="entr" presetSubtype="0" fill="hold" grpId="0" nodeType="withEffect">
                                  <p:stCondLst>
                                    <p:cond delay="2400"/>
                                  </p:stCondLst>
                                  <p:childTnLst>
                                    <p:set>
                                      <p:cBhvr>
                                        <p:cTn id="112" dur="1" fill="hold">
                                          <p:stCondLst>
                                            <p:cond delay="0"/>
                                          </p:stCondLst>
                                        </p:cTn>
                                        <p:tgtEl>
                                          <p:spTgt spid="23"/>
                                        </p:tgtEl>
                                        <p:attrNameLst>
                                          <p:attrName>style.visibility</p:attrName>
                                        </p:attrNameLst>
                                      </p:cBhvr>
                                      <p:to>
                                        <p:strVal val="visible"/>
                                      </p:to>
                                    </p:set>
                                  </p:childTnLst>
                                </p:cTn>
                              </p:par>
                              <p:par>
                                <p:cTn id="113" presetID="1" presetClass="entr" presetSubtype="0" fill="hold" grpId="0" nodeType="withEffect">
                                  <p:stCondLst>
                                    <p:cond delay="2400"/>
                                  </p:stCondLst>
                                  <p:childTnLst>
                                    <p:set>
                                      <p:cBhvr>
                                        <p:cTn id="114" dur="1" fill="hold">
                                          <p:stCondLst>
                                            <p:cond delay="0"/>
                                          </p:stCondLst>
                                        </p:cTn>
                                        <p:tgtEl>
                                          <p:spTgt spid="149"/>
                                        </p:tgtEl>
                                        <p:attrNameLst>
                                          <p:attrName>style.visibility</p:attrName>
                                        </p:attrNameLst>
                                      </p:cBhvr>
                                      <p:to>
                                        <p:strVal val="visible"/>
                                      </p:to>
                                    </p:set>
                                  </p:childTnLst>
                                </p:cTn>
                              </p:par>
                              <p:par>
                                <p:cTn id="115" presetID="1" presetClass="entr" presetSubtype="0" fill="hold" grpId="0" nodeType="withEffect">
                                  <p:stCondLst>
                                    <p:cond delay="2400"/>
                                  </p:stCondLst>
                                  <p:childTnLst>
                                    <p:set>
                                      <p:cBhvr>
                                        <p:cTn id="116" dur="1" fill="hold">
                                          <p:stCondLst>
                                            <p:cond delay="0"/>
                                          </p:stCondLst>
                                        </p:cTn>
                                        <p:tgtEl>
                                          <p:spTgt spid="59"/>
                                        </p:tgtEl>
                                        <p:attrNameLst>
                                          <p:attrName>style.visibility</p:attrName>
                                        </p:attrNameLst>
                                      </p:cBhvr>
                                      <p:to>
                                        <p:strVal val="visible"/>
                                      </p:to>
                                    </p:set>
                                  </p:childTnLst>
                                </p:cTn>
                              </p:par>
                              <p:par>
                                <p:cTn id="117" presetID="1" presetClass="entr" presetSubtype="0" fill="hold" grpId="0" nodeType="withEffect">
                                  <p:stCondLst>
                                    <p:cond delay="2400"/>
                                  </p:stCondLst>
                                  <p:childTnLst>
                                    <p:set>
                                      <p:cBhvr>
                                        <p:cTn id="118" dur="1" fill="hold">
                                          <p:stCondLst>
                                            <p:cond delay="0"/>
                                          </p:stCondLst>
                                        </p:cTn>
                                        <p:tgtEl>
                                          <p:spTgt spid="121"/>
                                        </p:tgtEl>
                                        <p:attrNameLst>
                                          <p:attrName>style.visibility</p:attrName>
                                        </p:attrNameLst>
                                      </p:cBhvr>
                                      <p:to>
                                        <p:strVal val="visible"/>
                                      </p:to>
                                    </p:set>
                                  </p:childTnLst>
                                </p:cTn>
                              </p:par>
                              <p:par>
                                <p:cTn id="119" presetID="1" presetClass="entr" presetSubtype="0" fill="hold" grpId="0" nodeType="withEffect">
                                  <p:stCondLst>
                                    <p:cond delay="2400"/>
                                  </p:stCondLst>
                                  <p:childTnLst>
                                    <p:set>
                                      <p:cBhvr>
                                        <p:cTn id="120" dur="1" fill="hold">
                                          <p:stCondLst>
                                            <p:cond delay="0"/>
                                          </p:stCondLst>
                                        </p:cTn>
                                        <p:tgtEl>
                                          <p:spTgt spid="31"/>
                                        </p:tgtEl>
                                        <p:attrNameLst>
                                          <p:attrName>style.visibility</p:attrName>
                                        </p:attrNameLst>
                                      </p:cBhvr>
                                      <p:to>
                                        <p:strVal val="visible"/>
                                      </p:to>
                                    </p:set>
                                  </p:childTnLst>
                                </p:cTn>
                              </p:par>
                              <p:par>
                                <p:cTn id="121" presetID="1" presetClass="entr" presetSubtype="0" fill="hold" grpId="0" nodeType="withEffect">
                                  <p:stCondLst>
                                    <p:cond delay="2400"/>
                                  </p:stCondLst>
                                  <p:childTnLst>
                                    <p:set>
                                      <p:cBhvr>
                                        <p:cTn id="122" dur="1" fill="hold">
                                          <p:stCondLst>
                                            <p:cond delay="0"/>
                                          </p:stCondLst>
                                        </p:cTn>
                                        <p:tgtEl>
                                          <p:spTgt spid="173"/>
                                        </p:tgtEl>
                                        <p:attrNameLst>
                                          <p:attrName>style.visibility</p:attrName>
                                        </p:attrNameLst>
                                      </p:cBhvr>
                                      <p:to>
                                        <p:strVal val="visible"/>
                                      </p:to>
                                    </p:set>
                                  </p:childTnLst>
                                </p:cTn>
                              </p:par>
                              <p:par>
                                <p:cTn id="123" presetID="1" presetClass="entr" presetSubtype="0" fill="hold" grpId="0" nodeType="withEffect">
                                  <p:stCondLst>
                                    <p:cond delay="2400"/>
                                  </p:stCondLst>
                                  <p:childTnLst>
                                    <p:set>
                                      <p:cBhvr>
                                        <p:cTn id="124"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3" grpId="0" animBg="1"/>
      <p:bldP spid="25" grpId="0" animBg="1"/>
      <p:bldP spid="27" grpId="0" animBg="1"/>
      <p:bldP spid="29" grpId="0" animBg="1"/>
      <p:bldP spid="31" grpId="0" animBg="1"/>
      <p:bldP spid="33" grpId="0" animBg="1"/>
      <p:bldP spid="35" grpId="0" animBg="1"/>
      <p:bldP spid="37" grpId="0" animBg="1"/>
      <p:bldP spid="39" grpId="0" animBg="1"/>
      <p:bldP spid="41" grpId="0" animBg="1"/>
      <p:bldP spid="43" grpId="0" animBg="1"/>
      <p:bldP spid="45" grpId="0" animBg="1"/>
      <p:bldP spid="47" grpId="0" animBg="1"/>
      <p:bldP spid="49" grpId="0" animBg="1"/>
      <p:bldP spid="51" grpId="0" animBg="1"/>
      <p:bldP spid="53" grpId="0" animBg="1"/>
      <p:bldP spid="55" grpId="0" animBg="1"/>
      <p:bldP spid="57" grpId="0" animBg="1"/>
      <p:bldP spid="59" grpId="0" animBg="1"/>
      <p:bldP spid="61" grpId="0" animBg="1"/>
      <p:bldP spid="63" grpId="0" animBg="1"/>
      <p:bldP spid="94" grpId="0" animBg="1"/>
      <p:bldP spid="96" grpId="0" animBg="1"/>
      <p:bldP spid="98" grpId="0" animBg="1"/>
      <p:bldP spid="100" grpId="0" animBg="1"/>
      <p:bldP spid="102" grpId="0" animBg="1"/>
      <p:bldP spid="104" grpId="0" animBg="1"/>
      <p:bldP spid="107" grpId="0"/>
      <p:bldP spid="109" grpId="0"/>
      <p:bldP spid="111" grpId="0"/>
      <p:bldP spid="113" grpId="0"/>
      <p:bldP spid="115" grpId="0"/>
      <p:bldP spid="117" grpId="0"/>
      <p:bldP spid="119" grpId="0"/>
      <p:bldP spid="121" grpId="0"/>
      <p:bldP spid="123" grpId="0"/>
      <p:bldP spid="125" grpId="0"/>
      <p:bldP spid="127" grpId="0"/>
      <p:bldP spid="129" grpId="0"/>
      <p:bldP spid="131" grpId="0"/>
      <p:bldP spid="133" grpId="0"/>
      <p:bldP spid="135" grpId="0"/>
      <p:bldP spid="137" grpId="0"/>
      <p:bldP spid="139" grpId="0"/>
      <p:bldP spid="141" grpId="0"/>
      <p:bldP spid="143" grpId="0"/>
      <p:bldP spid="145" grpId="0"/>
      <p:bldP spid="147" grpId="0"/>
      <p:bldP spid="149" grpId="0"/>
      <p:bldP spid="151" grpId="0"/>
      <p:bldP spid="153" grpId="0"/>
      <p:bldP spid="155" grpId="0"/>
      <p:bldP spid="167" grpId="0"/>
      <p:bldP spid="169" grpId="0"/>
      <p:bldP spid="171" grpId="0"/>
      <p:bldP spid="173" grpId="0"/>
      <p:bldP spid="17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F393EE35-C843-47E1-9E13-A0597DBD7623}"/>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DF61F004-BAD2-4331-A881-FE5D319C0BA8}"/>
              </a:ext>
            </a:extLst>
          </p:cNvPr>
          <p:cNvSpPr txBox="1"/>
          <p:nvPr/>
        </p:nvSpPr>
        <p:spPr>
          <a:xfrm>
            <a:off x="-105508" y="1750735"/>
            <a:ext cx="12192000" cy="2215991"/>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6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Photoperiodism</a:t>
            </a:r>
            <a:endPar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79BAF440-4963-4226-9961-9C9F8567B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54595081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B1F5FC2-F178-4CEC-9B9E-7B8EF765DB2F}"/>
              </a:ext>
            </a:extLst>
          </p:cNvPr>
          <p:cNvSpPr/>
          <p:nvPr/>
        </p:nvSpPr>
        <p:spPr>
          <a:xfrm>
            <a:off x="3769257" y="568258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38259AB5-97B0-43A6-AE6C-0C42D3F59A63}"/>
              </a:ext>
            </a:extLst>
          </p:cNvPr>
          <p:cNvSpPr txBox="1"/>
          <p:nvPr/>
        </p:nvSpPr>
        <p:spPr>
          <a:xfrm>
            <a:off x="3883739" y="567036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55FD8D98-18A8-47A0-838E-506137B0B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2" name="Rectangle 1"/>
          <p:cNvSpPr/>
          <p:nvPr/>
        </p:nvSpPr>
        <p:spPr>
          <a:xfrm>
            <a:off x="963280" y="371993"/>
            <a:ext cx="10265433" cy="1200329"/>
          </a:xfrm>
          <a:prstGeom prst="rect">
            <a:avLst/>
          </a:prstGeom>
        </p:spPr>
        <p:txBody>
          <a:bodyPr wrap="square">
            <a:spAutoFit/>
          </a:bodyPr>
          <a:lstStyle/>
          <a:p>
            <a:pPr lvl="0" algn="ctr"/>
            <a:r>
              <a:rPr lang="de-AT" sz="72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pictured below</a:t>
            </a:r>
            <a:endParaRPr lang="en-GB" sz="72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4" name="Picture 3"/>
          <p:cNvPicPr>
            <a:picLocks noChangeAspect="1"/>
          </p:cNvPicPr>
          <p:nvPr/>
        </p:nvPicPr>
        <p:blipFill rotWithShape="1">
          <a:blip r:embed="rId6"/>
          <a:srcRect l="2308" t="6247" b="5390"/>
          <a:stretch/>
        </p:blipFill>
        <p:spPr>
          <a:xfrm>
            <a:off x="3993804" y="1840335"/>
            <a:ext cx="3916842" cy="3562018"/>
          </a:xfrm>
          <a:prstGeom prst="rect">
            <a:avLst/>
          </a:prstGeom>
        </p:spPr>
      </p:pic>
    </p:spTree>
    <p:extLst>
      <p:ext uri="{BB962C8B-B14F-4D97-AF65-F5344CB8AC3E}">
        <p14:creationId xmlns:p14="http://schemas.microsoft.com/office/powerpoint/2010/main" val="2792275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041B1A29-5B83-4164-B12D-24E5241925DE}"/>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329C1AB8-8B82-474E-84C0-9859FFF19EC7}"/>
              </a:ext>
            </a:extLst>
          </p:cNvPr>
          <p:cNvSpPr txBox="1"/>
          <p:nvPr/>
        </p:nvSpPr>
        <p:spPr>
          <a:xfrm>
            <a:off x="0" y="681037"/>
            <a:ext cx="12192000" cy="332398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66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Poinsettia</a:t>
            </a:r>
            <a:endPar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6112A36F-2B81-4653-8D1E-6F7DA008B4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4960336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4550DB72-9115-4DC7-B15B-0B4274BD6092}"/>
              </a:ext>
            </a:extLst>
          </p:cNvPr>
          <p:cNvSpPr/>
          <p:nvPr/>
        </p:nvSpPr>
        <p:spPr>
          <a:xfrm>
            <a:off x="3769257" y="525166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55F03557-DF60-4C17-A621-B140D9F6F880}"/>
              </a:ext>
            </a:extLst>
          </p:cNvPr>
          <p:cNvSpPr txBox="1"/>
          <p:nvPr/>
        </p:nvSpPr>
        <p:spPr>
          <a:xfrm>
            <a:off x="3883739" y="52394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104D183D-66B7-4DA1-89B1-0796C84F67E8}"/>
              </a:ext>
            </a:extLst>
          </p:cNvPr>
          <p:cNvSpPr txBox="1"/>
          <p:nvPr/>
        </p:nvSpPr>
        <p:spPr>
          <a:xfrm>
            <a:off x="202634" y="335281"/>
            <a:ext cx="11732812" cy="1200329"/>
          </a:xfrm>
          <a:prstGeom prst="rect">
            <a:avLst/>
          </a:prstGeom>
          <a:noFill/>
        </p:spPr>
        <p:txBody>
          <a:bodyPr wrap="square" rtlCol="0">
            <a:spAutoFit/>
          </a:bodyPr>
          <a:lstStyle/>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pictured below</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678C02A7-E2DC-424A-8F94-2DF67DF5A4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2"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p:cNvPicPr>
            <a:picLocks noChangeAspect="1"/>
          </p:cNvPicPr>
          <p:nvPr/>
        </p:nvPicPr>
        <p:blipFill rotWithShape="1">
          <a:blip r:embed="rId6"/>
          <a:srcRect r="2005"/>
          <a:stretch/>
        </p:blipFill>
        <p:spPr>
          <a:xfrm>
            <a:off x="4325965" y="1637324"/>
            <a:ext cx="3486150" cy="3286125"/>
          </a:xfrm>
          <a:prstGeom prst="rect">
            <a:avLst/>
          </a:prstGeom>
        </p:spPr>
      </p:pic>
    </p:spTree>
    <p:extLst>
      <p:ext uri="{BB962C8B-B14F-4D97-AF65-F5344CB8AC3E}">
        <p14:creationId xmlns:p14="http://schemas.microsoft.com/office/powerpoint/2010/main" val="3008896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692052D3-51FA-4884-A4FC-5330D16D5B5A}"/>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FACB8B77-64DC-405D-B63B-BEF2A8A01E36}"/>
              </a:ext>
            </a:extLst>
          </p:cNvPr>
          <p:cNvSpPr txBox="1"/>
          <p:nvPr/>
        </p:nvSpPr>
        <p:spPr>
          <a:xfrm>
            <a:off x="0" y="1519338"/>
            <a:ext cx="12192000"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Lavender</a:t>
            </a:r>
            <a:endPar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D37DC9E2-5BF3-455F-86F3-D36F896DE7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99520412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8521ED4-B371-47BC-B1FA-9635A442A99A}"/>
              </a:ext>
            </a:extLst>
          </p:cNvPr>
          <p:cNvSpPr/>
          <p:nvPr/>
        </p:nvSpPr>
        <p:spPr>
          <a:xfrm>
            <a:off x="3769257" y="559902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0225BF2F-82AC-4793-85CC-CE4786488130}"/>
              </a:ext>
            </a:extLst>
          </p:cNvPr>
          <p:cNvSpPr txBox="1"/>
          <p:nvPr/>
        </p:nvSpPr>
        <p:spPr>
          <a:xfrm>
            <a:off x="3883739" y="558680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B65A8029-8835-4901-B573-48A8FABE4D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pic>
        <p:nvPicPr>
          <p:cNvPr id="2" name="Picture 1"/>
          <p:cNvPicPr>
            <a:picLocks noChangeAspect="1"/>
          </p:cNvPicPr>
          <p:nvPr/>
        </p:nvPicPr>
        <p:blipFill>
          <a:blip r:embed="rId6"/>
          <a:stretch>
            <a:fillRect/>
          </a:stretch>
        </p:blipFill>
        <p:spPr>
          <a:xfrm>
            <a:off x="1499214" y="0"/>
            <a:ext cx="9193565" cy="1999661"/>
          </a:xfrm>
          <a:prstGeom prst="rect">
            <a:avLst/>
          </a:prstGeom>
        </p:spPr>
      </p:pic>
      <p:pic>
        <p:nvPicPr>
          <p:cNvPr id="4" name="Picture 3"/>
          <p:cNvPicPr>
            <a:picLocks noChangeAspect="1"/>
          </p:cNvPicPr>
          <p:nvPr/>
        </p:nvPicPr>
        <p:blipFill rotWithShape="1">
          <a:blip r:embed="rId7"/>
          <a:srcRect l="913" t="2633" r="3182" b="3189"/>
          <a:stretch/>
        </p:blipFill>
        <p:spPr>
          <a:xfrm>
            <a:off x="3519577" y="1854679"/>
            <a:ext cx="5157249" cy="3355675"/>
          </a:xfrm>
          <a:prstGeom prst="rect">
            <a:avLst/>
          </a:prstGeom>
        </p:spPr>
      </p:pic>
    </p:spTree>
    <p:extLst>
      <p:ext uri="{BB962C8B-B14F-4D97-AF65-F5344CB8AC3E}">
        <p14:creationId xmlns:p14="http://schemas.microsoft.com/office/powerpoint/2010/main" val="1537631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597F17F-6C4E-4DBA-9293-2030C5BE62B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A84E3BE7-6E40-4241-94E7-8EAB8AD2A00E}"/>
              </a:ext>
            </a:extLst>
          </p:cNvPr>
          <p:cNvSpPr txBox="1"/>
          <p:nvPr/>
        </p:nvSpPr>
        <p:spPr>
          <a:xfrm>
            <a:off x="-388885" y="763273"/>
            <a:ext cx="12969766" cy="2215991"/>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6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Rhododendron</a:t>
            </a:r>
            <a:endPar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1B6EE114-1A56-474E-8588-C30A800A5A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06839354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32F72B-73A7-4744-B149-E83378400B19}"/>
              </a:ext>
            </a:extLst>
          </p:cNvPr>
          <p:cNvSpPr/>
          <p:nvPr/>
        </p:nvSpPr>
        <p:spPr>
          <a:xfrm>
            <a:off x="3769257" y="540525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801AB334-3A4B-4D50-AEA2-EACD462A1998}"/>
              </a:ext>
            </a:extLst>
          </p:cNvPr>
          <p:cNvSpPr txBox="1"/>
          <p:nvPr/>
        </p:nvSpPr>
        <p:spPr>
          <a:xfrm>
            <a:off x="3883739" y="539303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FB0CA21E-6AA4-434B-AECD-A71CE56256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pic>
        <p:nvPicPr>
          <p:cNvPr id="2" name="Picture 1"/>
          <p:cNvPicPr>
            <a:picLocks noChangeAspect="1"/>
          </p:cNvPicPr>
          <p:nvPr/>
        </p:nvPicPr>
        <p:blipFill>
          <a:blip r:embed="rId6"/>
          <a:stretch>
            <a:fillRect/>
          </a:stretch>
        </p:blipFill>
        <p:spPr>
          <a:xfrm>
            <a:off x="1499214" y="0"/>
            <a:ext cx="9193565" cy="1999661"/>
          </a:xfrm>
          <a:prstGeom prst="rect">
            <a:avLst/>
          </a:prstGeom>
        </p:spPr>
      </p:pic>
      <p:pic>
        <p:nvPicPr>
          <p:cNvPr id="4" name="Picture 3"/>
          <p:cNvPicPr>
            <a:picLocks noChangeAspect="1"/>
          </p:cNvPicPr>
          <p:nvPr/>
        </p:nvPicPr>
        <p:blipFill rotWithShape="1">
          <a:blip r:embed="rId7"/>
          <a:srcRect l="15588" t="8638" r="8393" b="7627"/>
          <a:stretch/>
        </p:blipFill>
        <p:spPr>
          <a:xfrm>
            <a:off x="4301701" y="1535501"/>
            <a:ext cx="3588590" cy="3666120"/>
          </a:xfrm>
          <a:prstGeom prst="rect">
            <a:avLst/>
          </a:prstGeom>
        </p:spPr>
      </p:pic>
    </p:spTree>
    <p:extLst>
      <p:ext uri="{BB962C8B-B14F-4D97-AF65-F5344CB8AC3E}">
        <p14:creationId xmlns:p14="http://schemas.microsoft.com/office/powerpoint/2010/main" val="2735875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B5263354-B516-4133-9AA2-FBBDC38B1D00}"/>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5932BEEE-B317-4697-9171-C66E5AEA0B33}"/>
              </a:ext>
            </a:extLst>
          </p:cNvPr>
          <p:cNvSpPr txBox="1"/>
          <p:nvPr/>
        </p:nvSpPr>
        <p:spPr>
          <a:xfrm>
            <a:off x="-388885" y="828294"/>
            <a:ext cx="12969766" cy="227754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16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54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Dahlia</a:t>
            </a:r>
            <a:endPar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55770014-179C-46DE-8512-8D5261DCEE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35957850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32ED858B-F0B4-4ED4-89D7-A93280FB9D72}"/>
              </a:ext>
            </a:extLst>
          </p:cNvPr>
          <p:cNvSpPr/>
          <p:nvPr/>
        </p:nvSpPr>
        <p:spPr>
          <a:xfrm>
            <a:off x="3769257" y="557748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F5120A8B-56D5-4E1E-B8E2-329D9BF817A6}"/>
              </a:ext>
            </a:extLst>
          </p:cNvPr>
          <p:cNvSpPr txBox="1"/>
          <p:nvPr/>
        </p:nvSpPr>
        <p:spPr>
          <a:xfrm>
            <a:off x="3883739" y="556526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6A6D8BFD-5DA0-4C73-9A16-2E767D9EC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pic>
        <p:nvPicPr>
          <p:cNvPr id="2" name="Picture 1"/>
          <p:cNvPicPr>
            <a:picLocks noChangeAspect="1"/>
          </p:cNvPicPr>
          <p:nvPr/>
        </p:nvPicPr>
        <p:blipFill>
          <a:blip r:embed="rId6"/>
          <a:stretch>
            <a:fillRect/>
          </a:stretch>
        </p:blipFill>
        <p:spPr>
          <a:xfrm>
            <a:off x="1499214" y="-81117"/>
            <a:ext cx="9193565" cy="1999661"/>
          </a:xfrm>
          <a:prstGeom prst="rect">
            <a:avLst/>
          </a:prstGeom>
        </p:spPr>
      </p:pic>
      <p:pic>
        <p:nvPicPr>
          <p:cNvPr id="4" name="Picture 3"/>
          <p:cNvPicPr>
            <a:picLocks noChangeAspect="1"/>
          </p:cNvPicPr>
          <p:nvPr/>
        </p:nvPicPr>
        <p:blipFill rotWithShape="1">
          <a:blip r:embed="rId7"/>
          <a:srcRect l="3577" t="11488" r="2677" b="7268"/>
          <a:stretch/>
        </p:blipFill>
        <p:spPr>
          <a:xfrm>
            <a:off x="3191773" y="1453976"/>
            <a:ext cx="5349395" cy="3932387"/>
          </a:xfrm>
          <a:prstGeom prst="rect">
            <a:avLst/>
          </a:prstGeom>
        </p:spPr>
      </p:pic>
    </p:spTree>
    <p:extLst>
      <p:ext uri="{BB962C8B-B14F-4D97-AF65-F5344CB8AC3E}">
        <p14:creationId xmlns:p14="http://schemas.microsoft.com/office/powerpoint/2010/main" val="645985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pic>
        <p:nvPicPr>
          <p:cNvPr id="7" name="middle part">
            <a:hlinkClick r:id="" action="ppaction://media"/>
            <a:extLst>
              <a:ext uri="{FF2B5EF4-FFF2-40B4-BE49-F238E27FC236}">
                <a16:creationId xmlns:a16="http://schemas.microsoft.com/office/drawing/2014/main" id="{DEC24655-B77C-4E12-80C1-0B46B2D592DA}"/>
              </a:ext>
            </a:extLst>
          </p:cNvPr>
          <p:cNvPicPr>
            <a:picLocks noChangeAspect="1"/>
          </p:cNvPicPr>
          <p:nvPr>
            <a:audioFile r:link="rId2"/>
            <p:extLst>
              <p:ext uri="{DAA4B4D4-6D71-4841-9C94-3DE7FCFB9230}">
                <p14:media xmlns:p14="http://schemas.microsoft.com/office/powerpoint/2010/main" r:embed="rId1">
                  <p14:fade in="1000"/>
                </p14:media>
              </p:ext>
            </p:extLst>
          </p:nvPr>
        </p:nvPicPr>
        <p:blipFill>
          <a:blip r:embed="rId5"/>
          <a:stretch>
            <a:fillRect/>
          </a:stretch>
        </p:blipFill>
        <p:spPr>
          <a:xfrm>
            <a:off x="194468" y="223043"/>
            <a:ext cx="468313" cy="468313"/>
          </a:xfrm>
          <a:prstGeom prst="rect">
            <a:avLst/>
          </a:prstGeom>
        </p:spPr>
      </p:pic>
    </p:spTree>
    <p:extLst>
      <p:ext uri="{BB962C8B-B14F-4D97-AF65-F5344CB8AC3E}">
        <p14:creationId xmlns:p14="http://schemas.microsoft.com/office/powerpoint/2010/main" val="3510115186"/>
      </p:ext>
    </p:extLst>
  </p:cSld>
  <p:clrMapOvr>
    <a:masterClrMapping/>
  </p:clrMapOvr>
  <p:transition spd="slow"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702DE18-BD0F-4B29-918B-9F22409E499A}"/>
              </a:ext>
            </a:extLst>
          </p:cNvPr>
          <p:cNvSpPr txBox="1"/>
          <p:nvPr/>
        </p:nvSpPr>
        <p:spPr>
          <a:xfrm>
            <a:off x="4642919" y="5303833"/>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4C1C17B3-E4E6-4743-810F-908470783230}"/>
              </a:ext>
            </a:extLst>
          </p:cNvPr>
          <p:cNvSpPr txBox="1"/>
          <p:nvPr/>
        </p:nvSpPr>
        <p:spPr>
          <a:xfrm>
            <a:off x="-624275" y="1324588"/>
            <a:ext cx="12969766" cy="2215991"/>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6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Milkweed</a:t>
            </a:r>
            <a:endPar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54647000-FA65-4DFF-8A6F-71E8E5F0C7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78995670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a:extLst>
              <a:ext uri="{FF2B5EF4-FFF2-40B4-BE49-F238E27FC236}">
                <a16:creationId xmlns:a16="http://schemas.microsoft.com/office/drawing/2014/main" id="{5A20026B-BD52-4B59-A5A6-037EB8A165CF}"/>
              </a:ext>
            </a:extLst>
          </p:cNvPr>
          <p:cNvPicPr>
            <a:picLocks noGrp="1" noChangeAspect="1"/>
          </p:cNvPicPr>
          <p:nvPr>
            <p:ph type="pic" idx="4294967295"/>
          </p:nvPr>
        </p:nvPicPr>
        <p:blipFill>
          <a:blip r:embed="rId3" cstate="screen">
            <a:extLst>
              <a:ext uri="{28A0092B-C50C-407E-A947-70E740481C1C}">
                <a14:useLocalDpi xmlns:a14="http://schemas.microsoft.com/office/drawing/2010/main"/>
              </a:ext>
            </a:extLst>
          </a:blip>
          <a:srcRect/>
          <a:stretch/>
        </p:blipFill>
        <p:spPr>
          <a:xfrm>
            <a:off x="585923" y="451976"/>
            <a:ext cx="5610225" cy="5760052"/>
          </a:xfrm>
        </p:spPr>
      </p:pic>
      <p:pic>
        <p:nvPicPr>
          <p:cNvPr id="13" name="Grafik 12" descr="Ein Bild, das Zeichnung enthält.&#10;&#10;Automatisch generierte Beschreibung">
            <a:extLst>
              <a:ext uri="{FF2B5EF4-FFF2-40B4-BE49-F238E27FC236}">
                <a16:creationId xmlns:a16="http://schemas.microsoft.com/office/drawing/2014/main" id="{B1E7FD15-FC10-4B4B-AB99-203CF9F32C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3651" y="2434343"/>
            <a:ext cx="4973288" cy="994657"/>
          </a:xfrm>
          <a:prstGeom prst="rect">
            <a:avLst/>
          </a:prstGeom>
        </p:spPr>
      </p:pic>
      <p:sp>
        <p:nvSpPr>
          <p:cNvPr id="15" name="Textfeld 14">
            <a:extLst>
              <a:ext uri="{FF2B5EF4-FFF2-40B4-BE49-F238E27FC236}">
                <a16:creationId xmlns:a16="http://schemas.microsoft.com/office/drawing/2014/main" id="{1CFF94DC-3438-4D18-BB1F-2B03ED9E9B8B}"/>
              </a:ext>
            </a:extLst>
          </p:cNvPr>
          <p:cNvSpPr txBox="1"/>
          <p:nvPr/>
        </p:nvSpPr>
        <p:spPr>
          <a:xfrm>
            <a:off x="7606938" y="3465513"/>
            <a:ext cx="371000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prstClr val="white"/>
                </a:solidFill>
                <a:effectLst/>
                <a:uLnTx/>
                <a:uFillTx/>
                <a:latin typeface="Lato" panose="020F0502020204030203" pitchFamily="34" charset="0"/>
                <a:ea typeface="+mn-ea"/>
                <a:cs typeface="Arial" panose="020B0604020202020204" pitchFamily="34" charset="0"/>
              </a:rPr>
              <a:t>Free Download: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0" i="0" u="sng" strike="noStrike" kern="1200" cap="none" spc="0" normalizeH="0" baseline="0" noProof="0" dirty="0">
                <a:ln>
                  <a:noFill/>
                </a:ln>
                <a:solidFill>
                  <a:schemeClr val="bg1"/>
                </a:solidFill>
                <a:effectLst/>
                <a:uLnTx/>
                <a:uFillTx/>
                <a:latin typeface="Lato" panose="020F0502020204030203" pitchFamily="34" charset="0"/>
                <a:ea typeface="+mn-ea"/>
                <a:cs typeface="Arial" panose="020B0604020202020204" pitchFamily="34" charset="0"/>
              </a:rPr>
              <a:t>https://slidelizard.com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339412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1FB444E-34B5-485E-81E9-6EAA4115253E}"/>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094A538C-C540-4F58-A4B4-07BA8FF8B73B}"/>
              </a:ext>
            </a:extLst>
          </p:cNvPr>
          <p:cNvSpPr/>
          <p:nvPr/>
        </p:nvSpPr>
        <p:spPr>
          <a:xfrm>
            <a:off x="688061" y="387034"/>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Textfeld 6">
            <a:extLst>
              <a:ext uri="{FF2B5EF4-FFF2-40B4-BE49-F238E27FC236}">
                <a16:creationId xmlns:a16="http://schemas.microsoft.com/office/drawing/2014/main" id="{172BA0C5-0046-4FA0-AB7D-F2FCD0E09D6E}"/>
              </a:ext>
            </a:extLst>
          </p:cNvPr>
          <p:cNvSpPr txBox="1"/>
          <p:nvPr/>
        </p:nvSpPr>
        <p:spPr>
          <a:xfrm>
            <a:off x="2058151" y="2644168"/>
            <a:ext cx="8075691" cy="1569660"/>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smtClean="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Family</a:t>
            </a:r>
            <a:endPar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1597876620"/>
      </p:ext>
    </p:extLst>
  </p:cSld>
  <p:clrMapOvr>
    <a:masterClrMapping/>
  </p:clrMapOvr>
  <mc:AlternateContent xmlns:mc="http://schemas.openxmlformats.org/markup-compatibility/2006" xmlns:p14="http://schemas.microsoft.com/office/powerpoint/2010/main">
    <mc:Choice Requires="p14">
      <p:transition spd="slow" p14:dur="1400" advTm="2000">
        <p14:doors dir="vert"/>
      </p:transition>
    </mc:Choice>
    <mc:Fallback xmlns="">
      <p:transition spd="slow" advTm="2000">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LIDELIZARD_POLLTEMPLATEID" val="5f3e5f75369e893f7e31a902"/>
</p:tagLst>
</file>

<file path=ppt/tags/tag2.xml><?xml version="1.0" encoding="utf-8"?>
<p:tagLst xmlns:a="http://schemas.openxmlformats.org/drawingml/2006/main" xmlns:r="http://schemas.openxmlformats.org/officeDocument/2006/relationships" xmlns:p="http://schemas.openxmlformats.org/presentationml/2006/main">
  <p:tag name="SLIDELIZARD_POLLTEMPLATEID" val="5f3e5f75369e893f7e31a902"/>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TotalTime>
  <Words>1196</Words>
  <Application>Microsoft Office PowerPoint</Application>
  <PresentationFormat>Widescreen</PresentationFormat>
  <Paragraphs>218</Paragraphs>
  <Slides>81</Slides>
  <Notes>0</Notes>
  <HiddenSlides>0</HiddenSlides>
  <MMClips>61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81</vt:i4>
      </vt:variant>
    </vt:vector>
  </HeadingPairs>
  <TitlesOfParts>
    <vt:vector size="91" baseType="lpstr">
      <vt:lpstr>AcmeFont</vt:lpstr>
      <vt:lpstr>Arial</vt:lpstr>
      <vt:lpstr>Arial Nova</vt:lpstr>
      <vt:lpstr>Calibri</vt:lpstr>
      <vt:lpstr>Calibri Light</vt:lpstr>
      <vt:lpstr>Franklin Gothic Medium</vt:lpstr>
      <vt:lpstr>Lato</vt:lpstr>
      <vt:lpstr>Segoe UI Black</vt:lpstr>
      <vt:lpstr>Sitka Banner</vt:lpstr>
      <vt:lpstr>Office</vt:lpstr>
      <vt:lpstr>Jeopardy! Tutorial</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Johanna Liang</dc:creator>
  <cp:lastModifiedBy>Ward, Ivy</cp:lastModifiedBy>
  <cp:revision>149</cp:revision>
  <dcterms:created xsi:type="dcterms:W3CDTF">2020-09-28T08:30:51Z</dcterms:created>
  <dcterms:modified xsi:type="dcterms:W3CDTF">2025-03-27T19:29:32Z</dcterms:modified>
</cp:coreProperties>
</file>